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4"/>
  </p:sldMasterIdLst>
  <p:notesMasterIdLst>
    <p:notesMasterId r:id="rId12"/>
  </p:notesMasterIdLst>
  <p:handoutMasterIdLst>
    <p:handoutMasterId r:id="rId13"/>
  </p:handoutMasterIdLst>
  <p:sldIdLst>
    <p:sldId id="262" r:id="rId5"/>
    <p:sldId id="266" r:id="rId6"/>
    <p:sldId id="257" r:id="rId7"/>
    <p:sldId id="258" r:id="rId8"/>
    <p:sldId id="267" r:id="rId9"/>
    <p:sldId id="260" r:id="rId10"/>
    <p:sldId id="26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5766"/>
    <a:srgbClr val="80966A"/>
    <a:srgbClr val="FBE99F"/>
    <a:srgbClr val="F9E17B"/>
    <a:srgbClr val="CD6E33"/>
    <a:srgbClr val="E41C47"/>
    <a:srgbClr val="E31DCB"/>
    <a:srgbClr val="9C6471"/>
    <a:srgbClr val="EF11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9" autoAdjust="0"/>
    <p:restoredTop sz="94660"/>
  </p:normalViewPr>
  <p:slideViewPr>
    <p:cSldViewPr snapToGrid="0" showGuides="1">
      <p:cViewPr varScale="1">
        <p:scale>
          <a:sx n="56" d="100"/>
          <a:sy n="56" d="100"/>
        </p:scale>
        <p:origin x="77" y="427"/>
      </p:cViewPr>
      <p:guideLst>
        <p:guide orient="horz" pos="2160"/>
        <p:guide pos="3840"/>
      </p:guideLst>
    </p:cSldViewPr>
  </p:slideViewPr>
  <p:notesTextViewPr>
    <p:cViewPr>
      <p:scale>
        <a:sx n="1" d="1"/>
        <a:sy n="1" d="1"/>
      </p:scale>
      <p:origin x="0" y="0"/>
    </p:cViewPr>
  </p:notesTextViewPr>
  <p:notesViewPr>
    <p:cSldViewPr snapToGrid="0" showGuides="1">
      <p:cViewPr varScale="1">
        <p:scale>
          <a:sx n="58" d="100"/>
          <a:sy n="58" d="100"/>
        </p:scale>
        <p:origin x="197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en-US"/>
              <a:t>8/10/2020</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en-US"/>
              <a:t>8/10/2020</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A95F6-10AE-4952-A861-EEBB9EA35A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AB8F77A-2DF7-4577-9886-2CF6FDD532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56EC49-BA10-417A-A379-CC1EF793A7FF}"/>
              </a:ext>
            </a:extLst>
          </p:cNvPr>
          <p:cNvSpPr>
            <a:spLocks noGrp="1"/>
          </p:cNvSpPr>
          <p:nvPr>
            <p:ph type="dt" sz="half" idx="10"/>
          </p:nvPr>
        </p:nvSpPr>
        <p:spPr/>
        <p:txBody>
          <a:bodyPr/>
          <a:lstStyle/>
          <a:p>
            <a:fld id="{A171F54F-D003-4E6E-804A-4F04E5E93603}" type="datetime1">
              <a:rPr lang="en-US" smtClean="0"/>
              <a:t>8/10/2020</a:t>
            </a:fld>
            <a:endParaRPr lang="en-US" dirty="0"/>
          </a:p>
        </p:txBody>
      </p:sp>
      <p:sp>
        <p:nvSpPr>
          <p:cNvPr id="5" name="Footer Placeholder 4">
            <a:extLst>
              <a:ext uri="{FF2B5EF4-FFF2-40B4-BE49-F238E27FC236}">
                <a16:creationId xmlns:a16="http://schemas.microsoft.com/office/drawing/2014/main" id="{9E099034-381C-4859-AA21-0187DE2A78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D7643F-0EB1-4036-BE72-FF6C6AAA98E9}"/>
              </a:ext>
            </a:extLst>
          </p:cNvPr>
          <p:cNvSpPr>
            <a:spLocks noGrp="1"/>
          </p:cNvSpPr>
          <p:nvPr>
            <p:ph type="sldNum" sz="quarter" idx="12"/>
          </p:nvPr>
        </p:nvSpPr>
        <p:spPr/>
        <p:txBody>
          <a:bodyPr/>
          <a:lstStyle/>
          <a:p>
            <a:fld id="{0FF54DE5-C571-48E8-A5BC-B369434E2F44}" type="slidenum">
              <a:rPr lang="en-US" smtClean="0"/>
              <a:pPr/>
              <a:t>‹#›</a:t>
            </a:fld>
            <a:endParaRPr lang="en-US"/>
          </a:p>
        </p:txBody>
      </p:sp>
    </p:spTree>
    <p:extLst>
      <p:ext uri="{BB962C8B-B14F-4D97-AF65-F5344CB8AC3E}">
        <p14:creationId xmlns:p14="http://schemas.microsoft.com/office/powerpoint/2010/main" val="3216477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88BCD-AA46-439B-910E-5CFA98CB07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0C4D286-BD31-4175-B181-5BE4C82CC4E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C08D84-FB1B-416D-BEEF-0386E85292E0}"/>
              </a:ext>
            </a:extLst>
          </p:cNvPr>
          <p:cNvSpPr>
            <a:spLocks noGrp="1"/>
          </p:cNvSpPr>
          <p:nvPr>
            <p:ph type="dt" sz="half" idx="10"/>
          </p:nvPr>
        </p:nvSpPr>
        <p:spPr/>
        <p:txBody>
          <a:bodyPr/>
          <a:lstStyle/>
          <a:p>
            <a:fld id="{3F99EC8C-A69C-45EA-B2B5-5A92978589BB}" type="datetime1">
              <a:rPr lang="en-US" smtClean="0"/>
              <a:t>8/10/2020</a:t>
            </a:fld>
            <a:endParaRPr lang="en-US"/>
          </a:p>
        </p:txBody>
      </p:sp>
      <p:sp>
        <p:nvSpPr>
          <p:cNvPr id="5" name="Footer Placeholder 4">
            <a:extLst>
              <a:ext uri="{FF2B5EF4-FFF2-40B4-BE49-F238E27FC236}">
                <a16:creationId xmlns:a16="http://schemas.microsoft.com/office/drawing/2014/main" id="{8751E875-0E6B-4640-AC2F-006576B131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522A05-0CF3-43FC-9EB3-47A7095DC734}"/>
              </a:ext>
            </a:extLst>
          </p:cNvPr>
          <p:cNvSpPr>
            <a:spLocks noGrp="1"/>
          </p:cNvSpPr>
          <p:nvPr>
            <p:ph type="sldNum" sz="quarter" idx="12"/>
          </p:nvPr>
        </p:nvSpPr>
        <p:spPr/>
        <p:txBody>
          <a:bodyPr/>
          <a:lstStyle/>
          <a:p>
            <a:fld id="{0FF54DE5-C571-48E8-A5BC-B369434E2F44}" type="slidenum">
              <a:rPr lang="en-US" smtClean="0"/>
              <a:t>‹#›</a:t>
            </a:fld>
            <a:endParaRPr lang="en-US"/>
          </a:p>
        </p:txBody>
      </p:sp>
    </p:spTree>
    <p:extLst>
      <p:ext uri="{BB962C8B-B14F-4D97-AF65-F5344CB8AC3E}">
        <p14:creationId xmlns:p14="http://schemas.microsoft.com/office/powerpoint/2010/main" val="1591052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6D66145-88E6-4A5A-8B24-C9D84282A25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967921A-9F50-4B8A-8141-41BD824AD9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5BEE63-B267-4006-8EA4-A0982E70DE68}"/>
              </a:ext>
            </a:extLst>
          </p:cNvPr>
          <p:cNvSpPr>
            <a:spLocks noGrp="1"/>
          </p:cNvSpPr>
          <p:nvPr>
            <p:ph type="dt" sz="half" idx="10"/>
          </p:nvPr>
        </p:nvSpPr>
        <p:spPr/>
        <p:txBody>
          <a:bodyPr/>
          <a:lstStyle/>
          <a:p>
            <a:fld id="{AE36FF61-6A84-4BB8-9F76-5859488A99DE}" type="datetime1">
              <a:rPr lang="en-US" smtClean="0"/>
              <a:t>8/10/2020</a:t>
            </a:fld>
            <a:endParaRPr lang="en-US"/>
          </a:p>
        </p:txBody>
      </p:sp>
      <p:sp>
        <p:nvSpPr>
          <p:cNvPr id="5" name="Footer Placeholder 4">
            <a:extLst>
              <a:ext uri="{FF2B5EF4-FFF2-40B4-BE49-F238E27FC236}">
                <a16:creationId xmlns:a16="http://schemas.microsoft.com/office/drawing/2014/main" id="{29F2592C-E510-4928-A751-DD49AA79D6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272ACC-86B7-4F1E-BC66-667AB3B6465A}"/>
              </a:ext>
            </a:extLst>
          </p:cNvPr>
          <p:cNvSpPr>
            <a:spLocks noGrp="1"/>
          </p:cNvSpPr>
          <p:nvPr>
            <p:ph type="sldNum" sz="quarter" idx="12"/>
          </p:nvPr>
        </p:nvSpPr>
        <p:spPr/>
        <p:txBody>
          <a:bodyPr/>
          <a:lstStyle/>
          <a:p>
            <a:fld id="{0FF54DE5-C571-48E8-A5BC-B369434E2F44}" type="slidenum">
              <a:rPr lang="en-US" smtClean="0"/>
              <a:t>‹#›</a:t>
            </a:fld>
            <a:endParaRPr lang="en-US"/>
          </a:p>
        </p:txBody>
      </p:sp>
    </p:spTree>
    <p:extLst>
      <p:ext uri="{BB962C8B-B14F-4D97-AF65-F5344CB8AC3E}">
        <p14:creationId xmlns:p14="http://schemas.microsoft.com/office/powerpoint/2010/main" val="3494905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EC12C-A4A0-4609-90E9-509B1989F0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9957E7-D6B3-428A-AA91-7558A8B9F0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551E6A-26FD-464E-B294-464151036185}"/>
              </a:ext>
            </a:extLst>
          </p:cNvPr>
          <p:cNvSpPr>
            <a:spLocks noGrp="1"/>
          </p:cNvSpPr>
          <p:nvPr>
            <p:ph type="dt" sz="half" idx="10"/>
          </p:nvPr>
        </p:nvSpPr>
        <p:spPr/>
        <p:txBody>
          <a:bodyPr/>
          <a:lstStyle/>
          <a:p>
            <a:fld id="{EF4289C5-968D-41E2-B96C-354B3A86F54E}" type="datetime1">
              <a:rPr lang="en-US" smtClean="0"/>
              <a:t>8/10/2020</a:t>
            </a:fld>
            <a:endParaRPr lang="en-US"/>
          </a:p>
        </p:txBody>
      </p:sp>
      <p:sp>
        <p:nvSpPr>
          <p:cNvPr id="5" name="Footer Placeholder 4">
            <a:extLst>
              <a:ext uri="{FF2B5EF4-FFF2-40B4-BE49-F238E27FC236}">
                <a16:creationId xmlns:a16="http://schemas.microsoft.com/office/drawing/2014/main" id="{8FA50075-C8EC-40D4-AC92-EE739EDB5D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7A8F3A-25E6-4AAF-813E-A0BCC2E2FDB1}"/>
              </a:ext>
            </a:extLst>
          </p:cNvPr>
          <p:cNvSpPr>
            <a:spLocks noGrp="1"/>
          </p:cNvSpPr>
          <p:nvPr>
            <p:ph type="sldNum" sz="quarter" idx="12"/>
          </p:nvPr>
        </p:nvSpPr>
        <p:spPr/>
        <p:txBody>
          <a:bodyPr/>
          <a:lstStyle/>
          <a:p>
            <a:fld id="{0FF54DE5-C571-48E8-A5BC-B369434E2F44}" type="slidenum">
              <a:rPr lang="en-US" smtClean="0"/>
              <a:t>‹#›</a:t>
            </a:fld>
            <a:endParaRPr lang="en-US"/>
          </a:p>
        </p:txBody>
      </p:sp>
    </p:spTree>
    <p:extLst>
      <p:ext uri="{BB962C8B-B14F-4D97-AF65-F5344CB8AC3E}">
        <p14:creationId xmlns:p14="http://schemas.microsoft.com/office/powerpoint/2010/main" val="1473229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31F71-606F-4A50-B8B0-B898BD082A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569299C-7A2D-457C-8711-97F7440C23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4DBD991-831C-4E8C-A389-1DB9BCD330F8}"/>
              </a:ext>
            </a:extLst>
          </p:cNvPr>
          <p:cNvSpPr>
            <a:spLocks noGrp="1"/>
          </p:cNvSpPr>
          <p:nvPr>
            <p:ph type="dt" sz="half" idx="10"/>
          </p:nvPr>
        </p:nvSpPr>
        <p:spPr/>
        <p:txBody>
          <a:bodyPr/>
          <a:lstStyle/>
          <a:p>
            <a:fld id="{FD27430C-28D4-4CC1-9A2A-039BD85341B8}" type="datetime1">
              <a:rPr lang="en-US" smtClean="0"/>
              <a:t>8/10/2020</a:t>
            </a:fld>
            <a:endParaRPr lang="en-US"/>
          </a:p>
        </p:txBody>
      </p:sp>
      <p:sp>
        <p:nvSpPr>
          <p:cNvPr id="5" name="Footer Placeholder 4">
            <a:extLst>
              <a:ext uri="{FF2B5EF4-FFF2-40B4-BE49-F238E27FC236}">
                <a16:creationId xmlns:a16="http://schemas.microsoft.com/office/drawing/2014/main" id="{85559CC2-1B38-4AEB-B1E0-EE7EBAA61F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491725-0D47-4184-8DDD-8573E2BC9499}"/>
              </a:ext>
            </a:extLst>
          </p:cNvPr>
          <p:cNvSpPr>
            <a:spLocks noGrp="1"/>
          </p:cNvSpPr>
          <p:nvPr>
            <p:ph type="sldNum" sz="quarter" idx="12"/>
          </p:nvPr>
        </p:nvSpPr>
        <p:spPr/>
        <p:txBody>
          <a:bodyPr/>
          <a:lstStyle/>
          <a:p>
            <a:fld id="{0FF54DE5-C571-48E8-A5BC-B369434E2F44}" type="slidenum">
              <a:rPr lang="en-US" smtClean="0"/>
              <a:t>‹#›</a:t>
            </a:fld>
            <a:endParaRPr lang="en-US"/>
          </a:p>
        </p:txBody>
      </p:sp>
    </p:spTree>
    <p:extLst>
      <p:ext uri="{BB962C8B-B14F-4D97-AF65-F5344CB8AC3E}">
        <p14:creationId xmlns:p14="http://schemas.microsoft.com/office/powerpoint/2010/main" val="1573856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95ECA-EF28-4E43-98D3-F15FF39AC5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019678-9545-474A-8312-9F4056BD2F0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6734AA-B65D-495B-8C49-60DD1E17061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3D64CB6-24C1-4D6A-863C-EF5E86397E84}"/>
              </a:ext>
            </a:extLst>
          </p:cNvPr>
          <p:cNvSpPr>
            <a:spLocks noGrp="1"/>
          </p:cNvSpPr>
          <p:nvPr>
            <p:ph type="dt" sz="half" idx="10"/>
          </p:nvPr>
        </p:nvSpPr>
        <p:spPr/>
        <p:txBody>
          <a:bodyPr/>
          <a:lstStyle/>
          <a:p>
            <a:fld id="{91D39B55-BBE5-4544-9475-D4EB74DD8CEC}" type="datetime1">
              <a:rPr lang="en-US" smtClean="0"/>
              <a:t>8/10/2020</a:t>
            </a:fld>
            <a:endParaRPr lang="en-US"/>
          </a:p>
        </p:txBody>
      </p:sp>
      <p:sp>
        <p:nvSpPr>
          <p:cNvPr id="6" name="Footer Placeholder 5">
            <a:extLst>
              <a:ext uri="{FF2B5EF4-FFF2-40B4-BE49-F238E27FC236}">
                <a16:creationId xmlns:a16="http://schemas.microsoft.com/office/drawing/2014/main" id="{61DFB5F1-AC7C-4574-AC2F-13B694F18D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5B12A9-CC64-420B-AD6C-A5DA35132467}"/>
              </a:ext>
            </a:extLst>
          </p:cNvPr>
          <p:cNvSpPr>
            <a:spLocks noGrp="1"/>
          </p:cNvSpPr>
          <p:nvPr>
            <p:ph type="sldNum" sz="quarter" idx="12"/>
          </p:nvPr>
        </p:nvSpPr>
        <p:spPr/>
        <p:txBody>
          <a:bodyPr/>
          <a:lstStyle/>
          <a:p>
            <a:fld id="{0FF54DE5-C571-48E8-A5BC-B369434E2F44}" type="slidenum">
              <a:rPr lang="en-US" smtClean="0"/>
              <a:t>‹#›</a:t>
            </a:fld>
            <a:endParaRPr lang="en-US"/>
          </a:p>
        </p:txBody>
      </p:sp>
    </p:spTree>
    <p:extLst>
      <p:ext uri="{BB962C8B-B14F-4D97-AF65-F5344CB8AC3E}">
        <p14:creationId xmlns:p14="http://schemas.microsoft.com/office/powerpoint/2010/main" val="1098927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A3714-7D03-4B31-8ADC-6F9589A86A7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0944EAA-355D-4FA9-82EB-833A4CB679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7E4AEC5-E282-4CC7-9129-7536B64E6B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C2D5AE1-91E0-407C-8011-B48BCF14C9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6D4EB9-A9E8-4024-A67B-478C467057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18435DF-0ED1-4067-A8F3-01C31D379EBF}"/>
              </a:ext>
            </a:extLst>
          </p:cNvPr>
          <p:cNvSpPr>
            <a:spLocks noGrp="1"/>
          </p:cNvSpPr>
          <p:nvPr>
            <p:ph type="dt" sz="half" idx="10"/>
          </p:nvPr>
        </p:nvSpPr>
        <p:spPr/>
        <p:txBody>
          <a:bodyPr/>
          <a:lstStyle/>
          <a:p>
            <a:fld id="{68237EEF-74A7-45C5-9BB1-95CB3ED88FFB}" type="datetime1">
              <a:rPr lang="en-US" smtClean="0"/>
              <a:t>8/10/2020</a:t>
            </a:fld>
            <a:endParaRPr lang="en-US"/>
          </a:p>
        </p:txBody>
      </p:sp>
      <p:sp>
        <p:nvSpPr>
          <p:cNvPr id="8" name="Footer Placeholder 7">
            <a:extLst>
              <a:ext uri="{FF2B5EF4-FFF2-40B4-BE49-F238E27FC236}">
                <a16:creationId xmlns:a16="http://schemas.microsoft.com/office/drawing/2014/main" id="{6624DAA2-1F50-49BD-8440-D554F4C8B17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E7450FC-6AFF-44D0-833C-2AF418975470}"/>
              </a:ext>
            </a:extLst>
          </p:cNvPr>
          <p:cNvSpPr>
            <a:spLocks noGrp="1"/>
          </p:cNvSpPr>
          <p:nvPr>
            <p:ph type="sldNum" sz="quarter" idx="12"/>
          </p:nvPr>
        </p:nvSpPr>
        <p:spPr/>
        <p:txBody>
          <a:bodyPr/>
          <a:lstStyle/>
          <a:p>
            <a:fld id="{0FF54DE5-C571-48E8-A5BC-B369434E2F44}" type="slidenum">
              <a:rPr lang="en-US" smtClean="0"/>
              <a:t>‹#›</a:t>
            </a:fld>
            <a:endParaRPr lang="en-US"/>
          </a:p>
        </p:txBody>
      </p:sp>
    </p:spTree>
    <p:extLst>
      <p:ext uri="{BB962C8B-B14F-4D97-AF65-F5344CB8AC3E}">
        <p14:creationId xmlns:p14="http://schemas.microsoft.com/office/powerpoint/2010/main" val="3531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FC8A4-AC32-4396-A688-18FA7C4E4C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4F4B6EE-0F53-469E-8A24-D2DF61039726}"/>
              </a:ext>
            </a:extLst>
          </p:cNvPr>
          <p:cNvSpPr>
            <a:spLocks noGrp="1"/>
          </p:cNvSpPr>
          <p:nvPr>
            <p:ph type="dt" sz="half" idx="10"/>
          </p:nvPr>
        </p:nvSpPr>
        <p:spPr/>
        <p:txBody>
          <a:bodyPr/>
          <a:lstStyle/>
          <a:p>
            <a:fld id="{2D246E72-4F53-42C6-987E-8B84532478E1}" type="datetime1">
              <a:rPr lang="en-US" smtClean="0"/>
              <a:t>8/10/2020</a:t>
            </a:fld>
            <a:endParaRPr lang="en-US"/>
          </a:p>
        </p:txBody>
      </p:sp>
      <p:sp>
        <p:nvSpPr>
          <p:cNvPr id="4" name="Footer Placeholder 3">
            <a:extLst>
              <a:ext uri="{FF2B5EF4-FFF2-40B4-BE49-F238E27FC236}">
                <a16:creationId xmlns:a16="http://schemas.microsoft.com/office/drawing/2014/main" id="{6802F2FF-2DFC-41D5-AD02-66969E68049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BC870B9-9E0D-4F87-AEDB-19DA6DCB4021}"/>
              </a:ext>
            </a:extLst>
          </p:cNvPr>
          <p:cNvSpPr>
            <a:spLocks noGrp="1"/>
          </p:cNvSpPr>
          <p:nvPr>
            <p:ph type="sldNum" sz="quarter" idx="12"/>
          </p:nvPr>
        </p:nvSpPr>
        <p:spPr/>
        <p:txBody>
          <a:bodyPr/>
          <a:lstStyle/>
          <a:p>
            <a:fld id="{0FF54DE5-C571-48E8-A5BC-B369434E2F44}" type="slidenum">
              <a:rPr lang="en-US" smtClean="0"/>
              <a:t>‹#›</a:t>
            </a:fld>
            <a:endParaRPr lang="en-US"/>
          </a:p>
        </p:txBody>
      </p:sp>
    </p:spTree>
    <p:extLst>
      <p:ext uri="{BB962C8B-B14F-4D97-AF65-F5344CB8AC3E}">
        <p14:creationId xmlns:p14="http://schemas.microsoft.com/office/powerpoint/2010/main" val="2570587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C2244A-4E5A-4725-BD13-16C4F9E2442B}"/>
              </a:ext>
            </a:extLst>
          </p:cNvPr>
          <p:cNvSpPr>
            <a:spLocks noGrp="1"/>
          </p:cNvSpPr>
          <p:nvPr>
            <p:ph type="dt" sz="half" idx="10"/>
          </p:nvPr>
        </p:nvSpPr>
        <p:spPr/>
        <p:txBody>
          <a:bodyPr/>
          <a:lstStyle/>
          <a:p>
            <a:fld id="{90FFA7F6-0562-495B-8AFD-34C03381E0D6}" type="datetime1">
              <a:rPr lang="en-US" smtClean="0"/>
              <a:t>8/10/2020</a:t>
            </a:fld>
            <a:endParaRPr lang="en-US"/>
          </a:p>
        </p:txBody>
      </p:sp>
      <p:sp>
        <p:nvSpPr>
          <p:cNvPr id="3" name="Footer Placeholder 2">
            <a:extLst>
              <a:ext uri="{FF2B5EF4-FFF2-40B4-BE49-F238E27FC236}">
                <a16:creationId xmlns:a16="http://schemas.microsoft.com/office/drawing/2014/main" id="{5EE92BD2-24A1-4A77-BF24-BF78C23DF12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DCF17BC-E93B-4037-8C58-B4364463C29C}"/>
              </a:ext>
            </a:extLst>
          </p:cNvPr>
          <p:cNvSpPr>
            <a:spLocks noGrp="1"/>
          </p:cNvSpPr>
          <p:nvPr>
            <p:ph type="sldNum" sz="quarter" idx="12"/>
          </p:nvPr>
        </p:nvSpPr>
        <p:spPr/>
        <p:txBody>
          <a:bodyPr/>
          <a:lstStyle/>
          <a:p>
            <a:fld id="{0FF54DE5-C571-48E8-A5BC-B369434E2F44}" type="slidenum">
              <a:rPr lang="en-US" smtClean="0"/>
              <a:t>‹#›</a:t>
            </a:fld>
            <a:endParaRPr lang="en-US"/>
          </a:p>
        </p:txBody>
      </p:sp>
    </p:spTree>
    <p:extLst>
      <p:ext uri="{BB962C8B-B14F-4D97-AF65-F5344CB8AC3E}">
        <p14:creationId xmlns:p14="http://schemas.microsoft.com/office/powerpoint/2010/main" val="3881628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B8035-BD5F-41C3-AFC3-CD2FA06A85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81DAF7-8D67-495A-A84F-F210684C19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26C81FE-B777-4D63-93F3-141A3DB568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6B8A52-3FC8-44DC-ABEB-245DD7A76EFC}"/>
              </a:ext>
            </a:extLst>
          </p:cNvPr>
          <p:cNvSpPr>
            <a:spLocks noGrp="1"/>
          </p:cNvSpPr>
          <p:nvPr>
            <p:ph type="dt" sz="half" idx="10"/>
          </p:nvPr>
        </p:nvSpPr>
        <p:spPr/>
        <p:txBody>
          <a:bodyPr/>
          <a:lstStyle/>
          <a:p>
            <a:fld id="{37BC1B3E-7FCE-4AB0-9FBB-F1966E11E386}" type="datetime1">
              <a:rPr lang="en-US" smtClean="0"/>
              <a:t>8/10/2020</a:t>
            </a:fld>
            <a:endParaRPr lang="en-US"/>
          </a:p>
        </p:txBody>
      </p:sp>
      <p:sp>
        <p:nvSpPr>
          <p:cNvPr id="6" name="Footer Placeholder 5">
            <a:extLst>
              <a:ext uri="{FF2B5EF4-FFF2-40B4-BE49-F238E27FC236}">
                <a16:creationId xmlns:a16="http://schemas.microsoft.com/office/drawing/2014/main" id="{D40B153A-C440-414B-B7EB-FAC99C214B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7335A9-1500-4369-8804-A03783679471}"/>
              </a:ext>
            </a:extLst>
          </p:cNvPr>
          <p:cNvSpPr>
            <a:spLocks noGrp="1"/>
          </p:cNvSpPr>
          <p:nvPr>
            <p:ph type="sldNum" sz="quarter" idx="12"/>
          </p:nvPr>
        </p:nvSpPr>
        <p:spPr/>
        <p:txBody>
          <a:bodyPr/>
          <a:lstStyle/>
          <a:p>
            <a:fld id="{0FF54DE5-C571-48E8-A5BC-B369434E2F44}" type="slidenum">
              <a:rPr lang="en-US" smtClean="0"/>
              <a:t>‹#›</a:t>
            </a:fld>
            <a:endParaRPr lang="en-US"/>
          </a:p>
        </p:txBody>
      </p:sp>
    </p:spTree>
    <p:extLst>
      <p:ext uri="{BB962C8B-B14F-4D97-AF65-F5344CB8AC3E}">
        <p14:creationId xmlns:p14="http://schemas.microsoft.com/office/powerpoint/2010/main" val="2978477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147F6-7AEB-48AB-B2A1-66AEBF2C4A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5286E7E-3E35-4C41-B651-81DAD4C3B9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B5015EF-4BD8-437A-9D31-44063F7D71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6B8220-BAAD-41B6-8347-F170C61CB237}"/>
              </a:ext>
            </a:extLst>
          </p:cNvPr>
          <p:cNvSpPr>
            <a:spLocks noGrp="1"/>
          </p:cNvSpPr>
          <p:nvPr>
            <p:ph type="dt" sz="half" idx="10"/>
          </p:nvPr>
        </p:nvSpPr>
        <p:spPr/>
        <p:txBody>
          <a:bodyPr/>
          <a:lstStyle/>
          <a:p>
            <a:fld id="{CD87A2BB-E05C-426E-B6BB-C3382768A81A}" type="datetime1">
              <a:rPr lang="en-US" smtClean="0"/>
              <a:t>8/10/2020</a:t>
            </a:fld>
            <a:endParaRPr lang="en-US"/>
          </a:p>
        </p:txBody>
      </p:sp>
      <p:sp>
        <p:nvSpPr>
          <p:cNvPr id="6" name="Footer Placeholder 5">
            <a:extLst>
              <a:ext uri="{FF2B5EF4-FFF2-40B4-BE49-F238E27FC236}">
                <a16:creationId xmlns:a16="http://schemas.microsoft.com/office/drawing/2014/main" id="{D467657E-66C4-4B0E-A031-2ACF7F8791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C3120A-8319-4F2F-888D-4979460F333E}"/>
              </a:ext>
            </a:extLst>
          </p:cNvPr>
          <p:cNvSpPr>
            <a:spLocks noGrp="1"/>
          </p:cNvSpPr>
          <p:nvPr>
            <p:ph type="sldNum" sz="quarter" idx="12"/>
          </p:nvPr>
        </p:nvSpPr>
        <p:spPr/>
        <p:txBody>
          <a:bodyPr/>
          <a:lstStyle/>
          <a:p>
            <a:fld id="{0FF54DE5-C571-48E8-A5BC-B369434E2F44}" type="slidenum">
              <a:rPr lang="en-US" smtClean="0"/>
              <a:t>‹#›</a:t>
            </a:fld>
            <a:endParaRPr lang="en-US"/>
          </a:p>
        </p:txBody>
      </p:sp>
    </p:spTree>
    <p:extLst>
      <p:ext uri="{BB962C8B-B14F-4D97-AF65-F5344CB8AC3E}">
        <p14:creationId xmlns:p14="http://schemas.microsoft.com/office/powerpoint/2010/main" val="811392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CD9FA9-A8BE-4E77-868F-28D6EE4E0F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DC7D7E-A279-4E63-A53B-251D1C228A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451229-BE7B-462D-A287-B93705E264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B77C60-344A-480A-A316-83852D5201AF}" type="datetime1">
              <a:rPr lang="en-US" smtClean="0"/>
              <a:t>8/10/2020</a:t>
            </a:fld>
            <a:endParaRPr lang="en-US"/>
          </a:p>
        </p:txBody>
      </p:sp>
      <p:sp>
        <p:nvSpPr>
          <p:cNvPr id="5" name="Footer Placeholder 4">
            <a:extLst>
              <a:ext uri="{FF2B5EF4-FFF2-40B4-BE49-F238E27FC236}">
                <a16:creationId xmlns:a16="http://schemas.microsoft.com/office/drawing/2014/main" id="{81C80ECB-07A2-4D73-91C0-5B3CA97111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724F8DC-2749-4000-92AC-54790B2BCA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F54DE5-C571-48E8-A5BC-B369434E2F44}" type="slidenum">
              <a:rPr lang="en-US" smtClean="0"/>
              <a:pPr/>
              <a:t>‹#›</a:t>
            </a:fld>
            <a:endParaRPr lang="en-US"/>
          </a:p>
        </p:txBody>
      </p:sp>
    </p:spTree>
    <p:extLst>
      <p:ext uri="{BB962C8B-B14F-4D97-AF65-F5344CB8AC3E}">
        <p14:creationId xmlns:p14="http://schemas.microsoft.com/office/powerpoint/2010/main" val="1546888062"/>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KtZzRF1ViBY" TargetMode="External"/><Relationship Id="rId7"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hyperlink" Target="https://www.youtube.com/watch?v=It8zkoYJIDo" TargetMode="External"/><Relationship Id="rId5" Type="http://schemas.openxmlformats.org/officeDocument/2006/relationships/hyperlink" Target="https://www.nps.gov/carl/learn/education/grass.htm" TargetMode="External"/><Relationship Id="rId4" Type="http://schemas.openxmlformats.org/officeDocument/2006/relationships/hyperlink" Target="https://www.youtube.com/watch?v=jS0TJT6H_K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www.youtube.com/watch?v=OBSghlH0JgM&amp;list=PL3sb_NB3JljbLHGYhrLaNSmtdbO53-F5q&amp;index=3" TargetMode="External"/><Relationship Id="rId3" Type="http://schemas.openxmlformats.org/officeDocument/2006/relationships/hyperlink" Target="https://www.yousubtitles.com/Aiya-Youth-Speaks-Teen-Poetry-Slam-Finals-2019-id-2739391" TargetMode="External"/><Relationship Id="rId7" Type="http://schemas.openxmlformats.org/officeDocument/2006/relationships/hyperlink" Target="https://www.youtube.com/watch?v=gp5JCrSXkJY" TargetMode="External"/><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hyperlink" Target="https://www.youtube.com/watch?v=JEmI_FT4YHU" TargetMode="External"/><Relationship Id="rId5" Type="http://schemas.openxmlformats.org/officeDocument/2006/relationships/hyperlink" Target="https://www.youtube.com/watch?v=WpYeekQkAdc&amp;list=PLy_AmnYLyvV_MKycRRtpwc7p0iScyG0tp&amp;index=13" TargetMode="External"/><Relationship Id="rId4" Type="http://schemas.openxmlformats.org/officeDocument/2006/relationships/hyperlink" Target="https://www.youtube.com/watch?v=v7ZzlCP7oAw"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itle bar with black background and the words Carl Sandburg Home National Historic Site in white text.  A National Park Service arrowhead is on the right.">
            <a:extLst>
              <a:ext uri="{FF2B5EF4-FFF2-40B4-BE49-F238E27FC236}">
                <a16:creationId xmlns:a16="http://schemas.microsoft.com/office/drawing/2014/main" id="{686F1018-A2AA-471B-87E0-9771E93A90F9}"/>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21437" y="532843"/>
            <a:ext cx="10949126" cy="1049059"/>
          </a:xfrm>
          <a:prstGeom prst="rect">
            <a:avLst/>
          </a:prstGeom>
        </p:spPr>
      </p:pic>
      <p:sp>
        <p:nvSpPr>
          <p:cNvPr id="7" name="Title 1">
            <a:extLst>
              <a:ext uri="{FF2B5EF4-FFF2-40B4-BE49-F238E27FC236}">
                <a16:creationId xmlns:a16="http://schemas.microsoft.com/office/drawing/2014/main" id="{D550103E-F471-4193-B43E-B45C9B7A2C07}"/>
              </a:ext>
            </a:extLst>
          </p:cNvPr>
          <p:cNvSpPr/>
          <p:nvPr/>
        </p:nvSpPr>
        <p:spPr>
          <a:xfrm>
            <a:off x="1273629" y="2323322"/>
            <a:ext cx="5443808" cy="3016210"/>
          </a:xfrm>
          <a:prstGeom prst="rect">
            <a:avLst/>
          </a:prstGeom>
        </p:spPr>
        <p:txBody>
          <a:bodyPr wrap="square">
            <a:spAutoFit/>
          </a:bodyPr>
          <a:lstStyle/>
          <a:p>
            <a:r>
              <a:rPr lang="en-US" sz="2800" b="1" dirty="0">
                <a:solidFill>
                  <a:srgbClr val="222222"/>
                </a:solidFill>
                <a:latin typeface="Cambria" panose="02040503050406030204" pitchFamily="18" charset="0"/>
                <a:ea typeface="Cambria" panose="02040503050406030204" pitchFamily="18" charset="0"/>
              </a:rPr>
              <a:t>"Poet of the People“</a:t>
            </a:r>
          </a:p>
          <a:p>
            <a:endParaRPr lang="en-US" dirty="0">
              <a:solidFill>
                <a:srgbClr val="222222"/>
              </a:solidFill>
              <a:latin typeface="Cambria" panose="02040503050406030204" pitchFamily="18" charset="0"/>
              <a:ea typeface="Cambria" panose="02040503050406030204" pitchFamily="18" charset="0"/>
            </a:endParaRPr>
          </a:p>
          <a:p>
            <a:r>
              <a:rPr lang="en-US" dirty="0">
                <a:solidFill>
                  <a:srgbClr val="555555"/>
                </a:solidFill>
                <a:latin typeface="Arial" panose="020B0604020202020204" pitchFamily="34" charset="0"/>
              </a:rPr>
              <a:t>Carl Sandburg provided a popular voice for the American people of the twentieth century and still speaks to us through his words, activism, music and the beauty and serenity of Carl Sandburg Home National Historic Site.</a:t>
            </a:r>
          </a:p>
          <a:p>
            <a:endParaRPr lang="en-US" b="0" i="0" dirty="0">
              <a:solidFill>
                <a:srgbClr val="555555"/>
              </a:solidFill>
              <a:effectLst/>
              <a:latin typeface="Arial" panose="020B0604020202020204" pitchFamily="34" charset="0"/>
            </a:endParaRPr>
          </a:p>
          <a:p>
            <a:endParaRPr lang="en-US" dirty="0">
              <a:solidFill>
                <a:srgbClr val="555555"/>
              </a:solidFill>
              <a:latin typeface="Arial" panose="020B0604020202020204" pitchFamily="34" charset="0"/>
            </a:endParaRPr>
          </a:p>
          <a:p>
            <a:r>
              <a:rPr lang="en-US" b="0" i="0" dirty="0">
                <a:solidFill>
                  <a:srgbClr val="555555"/>
                </a:solidFill>
                <a:effectLst/>
                <a:latin typeface="Arial" panose="020B0604020202020204" pitchFamily="34" charset="0"/>
              </a:rPr>
              <a:t>www.nps.gov/carl</a:t>
            </a:r>
          </a:p>
        </p:txBody>
      </p:sp>
      <p:pic>
        <p:nvPicPr>
          <p:cNvPr id="8" name="Picture 7" descr="Black and white portrait photo of Carl Sandburg.">
            <a:extLst>
              <a:ext uri="{FF2B5EF4-FFF2-40B4-BE49-F238E27FC236}">
                <a16:creationId xmlns:a16="http://schemas.microsoft.com/office/drawing/2014/main" id="{2ECE9A72-4DAD-45FA-9130-F81B63AAA366}"/>
              </a:ext>
            </a:extLst>
          </p:cNvPr>
          <p:cNvPicPr>
            <a:picLocks noChangeAspect="1"/>
          </p:cNvPicPr>
          <p:nvPr/>
        </p:nvPicPr>
        <p:blipFill>
          <a:blip r:embed="rId3"/>
          <a:stretch>
            <a:fillRect/>
          </a:stretch>
        </p:blipFill>
        <p:spPr>
          <a:xfrm>
            <a:off x="8772967" y="2323322"/>
            <a:ext cx="2797596" cy="3592286"/>
          </a:xfrm>
          <a:prstGeom prst="rect">
            <a:avLst/>
          </a:prstGeom>
        </p:spPr>
      </p:pic>
      <p:sp>
        <p:nvSpPr>
          <p:cNvPr id="2" name="Slide Number Placeholder 1">
            <a:extLst>
              <a:ext uri="{FF2B5EF4-FFF2-40B4-BE49-F238E27FC236}">
                <a16:creationId xmlns:a16="http://schemas.microsoft.com/office/drawing/2014/main" id="{DDF44EAC-0F88-48AB-96BA-9B6CC1E15F8A}"/>
              </a:ext>
            </a:extLst>
          </p:cNvPr>
          <p:cNvSpPr>
            <a:spLocks noGrp="1"/>
          </p:cNvSpPr>
          <p:nvPr>
            <p:ph type="sldNum" sz="quarter" idx="12"/>
          </p:nvPr>
        </p:nvSpPr>
        <p:spPr/>
        <p:txBody>
          <a:bodyPr/>
          <a:lstStyle/>
          <a:p>
            <a:fld id="{0FF54DE5-C571-48E8-A5BC-B369434E2F44}" type="slidenum">
              <a:rPr lang="en-US" smtClean="0"/>
              <a:t>1</a:t>
            </a:fld>
            <a:endParaRPr lang="en-US"/>
          </a:p>
        </p:txBody>
      </p:sp>
    </p:spTree>
    <p:extLst>
      <p:ext uri="{BB962C8B-B14F-4D97-AF65-F5344CB8AC3E}">
        <p14:creationId xmlns:p14="http://schemas.microsoft.com/office/powerpoint/2010/main" val="769983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89F265B-4452-4B66-A94D-82EF9DC3399A}"/>
              </a:ext>
              <a:ext uri="{C183D7F6-B498-43B3-948B-1728B52AA6E4}">
                <adec:decorative xmlns:adec="http://schemas.microsoft.com/office/drawing/2017/decorative" val="1"/>
              </a:ext>
            </a:extLst>
          </p:cNvPr>
          <p:cNvSpPr/>
          <p:nvPr/>
        </p:nvSpPr>
        <p:spPr>
          <a:xfrm>
            <a:off x="0" y="0"/>
            <a:ext cx="12192000" cy="149749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1DE28C85-2B25-44DF-B021-83B7F617F771}"/>
              </a:ext>
            </a:extLst>
          </p:cNvPr>
          <p:cNvSpPr>
            <a:spLocks noGrp="1"/>
          </p:cNvSpPr>
          <p:nvPr>
            <p:ph type="title"/>
          </p:nvPr>
        </p:nvSpPr>
        <p:spPr>
          <a:xfrm>
            <a:off x="378127" y="567286"/>
            <a:ext cx="7563607" cy="692854"/>
          </a:xfrm>
        </p:spPr>
        <p:txBody>
          <a:bodyPr>
            <a:noAutofit/>
          </a:bodyPr>
          <a:lstStyle/>
          <a:p>
            <a:r>
              <a:rPr lang="en-US" sz="4000" b="1" dirty="0">
                <a:latin typeface="Arial" panose="020B0604020202020204" pitchFamily="34" charset="0"/>
                <a:cs typeface="Arial" panose="020B0604020202020204" pitchFamily="34" charset="0"/>
              </a:rPr>
              <a:t>Songs with Social Influence</a:t>
            </a:r>
            <a:br>
              <a:rPr lang="en-US" sz="4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Grades 9-12 </a:t>
            </a:r>
          </a:p>
        </p:txBody>
      </p:sp>
      <p:sp>
        <p:nvSpPr>
          <p:cNvPr id="16" name="Rectangle 15">
            <a:extLst>
              <a:ext uri="{FF2B5EF4-FFF2-40B4-BE49-F238E27FC236}">
                <a16:creationId xmlns:a16="http://schemas.microsoft.com/office/drawing/2014/main" id="{FA180628-7D47-477F-BF69-96E734896BF0}"/>
              </a:ext>
            </a:extLst>
          </p:cNvPr>
          <p:cNvSpPr/>
          <p:nvPr/>
        </p:nvSpPr>
        <p:spPr>
          <a:xfrm>
            <a:off x="395060" y="1822368"/>
            <a:ext cx="6818540" cy="584775"/>
          </a:xfrm>
          <a:prstGeom prst="rect">
            <a:avLst/>
          </a:prstGeom>
        </p:spPr>
        <p:txBody>
          <a:bodyPr wrap="square">
            <a:spAutoFit/>
          </a:bodyPr>
          <a:lstStyle/>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How do events in society influence artists, musicians, and writers?</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How do they in turn influence society? </a:t>
            </a:r>
          </a:p>
        </p:txBody>
      </p:sp>
      <p:sp>
        <p:nvSpPr>
          <p:cNvPr id="3" name="Rectangle: Rounded Corners 2">
            <a:extLst>
              <a:ext uri="{FF2B5EF4-FFF2-40B4-BE49-F238E27FC236}">
                <a16:creationId xmlns:a16="http://schemas.microsoft.com/office/drawing/2014/main" id="{A09E8F34-678B-4C7B-A288-13389251F2A1}"/>
              </a:ext>
              <a:ext uri="{C183D7F6-B498-43B3-948B-1728B52AA6E4}">
                <adec:decorative xmlns:adec="http://schemas.microsoft.com/office/drawing/2017/decorative" val="1"/>
              </a:ext>
            </a:extLst>
          </p:cNvPr>
          <p:cNvSpPr/>
          <p:nvPr/>
        </p:nvSpPr>
        <p:spPr>
          <a:xfrm>
            <a:off x="623285" y="2747026"/>
            <a:ext cx="6053667" cy="3767267"/>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397D7BC-2A7B-482E-9AB2-06D634071337}"/>
              </a:ext>
            </a:extLst>
          </p:cNvPr>
          <p:cNvSpPr txBox="1"/>
          <p:nvPr/>
        </p:nvSpPr>
        <p:spPr>
          <a:xfrm>
            <a:off x="1008518" y="3119559"/>
            <a:ext cx="5283199" cy="2923877"/>
          </a:xfrm>
          <a:prstGeom prst="rect">
            <a:avLst/>
          </a:prstGeom>
          <a:noFill/>
        </p:spPr>
        <p:txBody>
          <a:bodyPr wrap="square" rtlCol="0">
            <a:spAutoFit/>
          </a:bodyPr>
          <a:lstStyle/>
          <a:p>
            <a:pPr>
              <a:lnSpc>
                <a:spcPct val="150000"/>
              </a:lnSpc>
            </a:pPr>
            <a:r>
              <a:rPr lang="en-US" sz="1600" b="1" dirty="0">
                <a:latin typeface="Arial" panose="020B0604020202020204" pitchFamily="34" charset="0"/>
                <a:cs typeface="Arial" panose="020B0604020202020204" pitchFamily="34" charset="0"/>
              </a:rPr>
              <a:t>Tasks</a:t>
            </a:r>
            <a:endParaRPr lang="en-US" sz="1600" b="1" dirty="0">
              <a:solidFill>
                <a:schemeClr val="tx1"/>
              </a:solidFill>
              <a:latin typeface="Arial" panose="020B0604020202020204" pitchFamily="34" charset="0"/>
              <a:cs typeface="Arial" panose="020B0604020202020204" pitchFamily="34" charset="0"/>
            </a:endParaRPr>
          </a:p>
          <a:p>
            <a:pPr marL="342900" indent="-342900">
              <a:lnSpc>
                <a:spcPct val="150000"/>
              </a:lnSpc>
              <a:buFont typeface="+mj-lt"/>
              <a:buAutoNum type="arabicPeriod"/>
            </a:pPr>
            <a:r>
              <a:rPr lang="en-US" sz="1600" dirty="0">
                <a:solidFill>
                  <a:schemeClr val="tx1"/>
                </a:solidFill>
                <a:latin typeface="Arial" panose="020B0604020202020204" pitchFamily="34" charset="0"/>
                <a:cs typeface="Arial" panose="020B0604020202020204" pitchFamily="34" charset="0"/>
              </a:rPr>
              <a:t>Watch </a:t>
            </a:r>
            <a:r>
              <a:rPr lang="en-US" sz="1600" dirty="0">
                <a:latin typeface="Arial" panose="020B0604020202020204" pitchFamily="34" charset="0"/>
                <a:cs typeface="Arial" panose="020B0604020202020204" pitchFamily="34" charset="0"/>
              </a:rPr>
              <a:t>a</a:t>
            </a:r>
            <a:r>
              <a:rPr lang="en-US" sz="1600" dirty="0">
                <a:solidFill>
                  <a:schemeClr val="tx1"/>
                </a:solidFill>
                <a:latin typeface="Arial" panose="020B0604020202020204" pitchFamily="34" charset="0"/>
                <a:cs typeface="Arial" panose="020B0604020202020204" pitchFamily="34" charset="0"/>
              </a:rPr>
              <a:t> video to learn about Carl Sandburg, listen to him read one of his poems</a:t>
            </a:r>
            <a:r>
              <a:rPr lang="en-US" sz="1600" dirty="0">
                <a:latin typeface="Arial" panose="020B0604020202020204" pitchFamily="34" charset="0"/>
                <a:cs typeface="Arial" panose="020B0604020202020204" pitchFamily="34" charset="0"/>
              </a:rPr>
              <a:t>, and listen to another artist sing from the </a:t>
            </a:r>
            <a:r>
              <a:rPr lang="en-US" sz="1600" i="1" dirty="0">
                <a:latin typeface="Arial" panose="020B0604020202020204" pitchFamily="34" charset="0"/>
                <a:cs typeface="Arial" panose="020B0604020202020204" pitchFamily="34" charset="0"/>
              </a:rPr>
              <a:t>American </a:t>
            </a:r>
            <a:r>
              <a:rPr lang="en-US" sz="1600" i="1" dirty="0" err="1">
                <a:latin typeface="Arial" panose="020B0604020202020204" pitchFamily="34" charset="0"/>
                <a:cs typeface="Arial" panose="020B0604020202020204" pitchFamily="34" charset="0"/>
              </a:rPr>
              <a:t>Songbag</a:t>
            </a:r>
            <a:r>
              <a:rPr lang="en-US" sz="1600" dirty="0">
                <a:latin typeface="Arial" panose="020B0604020202020204" pitchFamily="34" charset="0"/>
                <a:cs typeface="Arial" panose="020B0604020202020204" pitchFamily="34" charset="0"/>
              </a:rPr>
              <a:t>.</a:t>
            </a:r>
          </a:p>
          <a:p>
            <a:pPr marL="342900" indent="-342900">
              <a:lnSpc>
                <a:spcPct val="150000"/>
              </a:lnSpc>
              <a:buFont typeface="+mj-lt"/>
              <a:buAutoNum type="arabicPeriod"/>
            </a:pPr>
            <a:r>
              <a:rPr lang="en-US" sz="1600" dirty="0">
                <a:solidFill>
                  <a:schemeClr val="tx1"/>
                </a:solidFill>
                <a:latin typeface="Arial" panose="020B0604020202020204" pitchFamily="34" charset="0"/>
                <a:cs typeface="Arial" panose="020B0604020202020204" pitchFamily="34" charset="0"/>
              </a:rPr>
              <a:t>Select a Social Justice Song to analyze.</a:t>
            </a:r>
          </a:p>
          <a:p>
            <a:pPr marL="342900" indent="-342900">
              <a:lnSpc>
                <a:spcPct val="150000"/>
              </a:lnSpc>
              <a:buFont typeface="+mj-lt"/>
              <a:buAutoNum type="arabicPeriod"/>
            </a:pPr>
            <a:r>
              <a:rPr lang="en-US" sz="1600" dirty="0">
                <a:solidFill>
                  <a:schemeClr val="tx1"/>
                </a:solidFill>
                <a:latin typeface="Arial" panose="020B0604020202020204" pitchFamily="34" charset="0"/>
                <a:cs typeface="Arial" panose="020B0604020202020204" pitchFamily="34" charset="0"/>
              </a:rPr>
              <a:t>Find the lyrics to your song.</a:t>
            </a:r>
          </a:p>
          <a:p>
            <a:pPr marL="342900" indent="-342900">
              <a:lnSpc>
                <a:spcPct val="150000"/>
              </a:lnSpc>
              <a:buFont typeface="+mj-lt"/>
              <a:buAutoNum type="arabicPeriod"/>
            </a:pPr>
            <a:r>
              <a:rPr lang="en-US" sz="1600" dirty="0">
                <a:solidFill>
                  <a:schemeClr val="tx1"/>
                </a:solidFill>
                <a:latin typeface="Arial" panose="020B0604020202020204" pitchFamily="34" charset="0"/>
                <a:cs typeface="Arial" panose="020B0604020202020204" pitchFamily="34" charset="0"/>
              </a:rPr>
              <a:t>Answer Questions and submit.</a:t>
            </a:r>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p:txBody>
      </p:sp>
      <p:pic>
        <p:nvPicPr>
          <p:cNvPr id="13" name="Picture 12" descr="Cover of song book titled Peace, War &amp; Social Justice, 33 Songs. Image is of a hand reaching up from the bottom clenching music notes in a fist.">
            <a:extLst>
              <a:ext uri="{FF2B5EF4-FFF2-40B4-BE49-F238E27FC236}">
                <a16:creationId xmlns:a16="http://schemas.microsoft.com/office/drawing/2014/main" id="{94CFCA91-5342-4D32-8D30-B6E6E8063D25}"/>
              </a:ext>
            </a:extLst>
          </p:cNvPr>
          <p:cNvPicPr>
            <a:picLocks noChangeAspect="1"/>
          </p:cNvPicPr>
          <p:nvPr/>
        </p:nvPicPr>
        <p:blipFill>
          <a:blip r:embed="rId2"/>
          <a:stretch>
            <a:fillRect/>
          </a:stretch>
        </p:blipFill>
        <p:spPr>
          <a:xfrm>
            <a:off x="7527185" y="567286"/>
            <a:ext cx="4269755" cy="5066956"/>
          </a:xfrm>
          <a:prstGeom prst="rect">
            <a:avLst/>
          </a:prstGeom>
        </p:spPr>
      </p:pic>
      <p:sp>
        <p:nvSpPr>
          <p:cNvPr id="4" name="Slide Number Placeholder 3">
            <a:extLst>
              <a:ext uri="{FF2B5EF4-FFF2-40B4-BE49-F238E27FC236}">
                <a16:creationId xmlns:a16="http://schemas.microsoft.com/office/drawing/2014/main" id="{4AFAFCA0-7C51-4E93-B94D-AD46A16A85DE}"/>
              </a:ext>
            </a:extLst>
          </p:cNvPr>
          <p:cNvSpPr>
            <a:spLocks noGrp="1"/>
          </p:cNvSpPr>
          <p:nvPr>
            <p:ph type="sldNum" sz="quarter" idx="12"/>
          </p:nvPr>
        </p:nvSpPr>
        <p:spPr/>
        <p:txBody>
          <a:bodyPr/>
          <a:lstStyle/>
          <a:p>
            <a:fld id="{0FF54DE5-C571-48E8-A5BC-B369434E2F44}" type="slidenum">
              <a:rPr lang="en-US" smtClean="0"/>
              <a:t>2</a:t>
            </a:fld>
            <a:endParaRPr lang="en-US"/>
          </a:p>
        </p:txBody>
      </p:sp>
    </p:spTree>
    <p:extLst>
      <p:ext uri="{BB962C8B-B14F-4D97-AF65-F5344CB8AC3E}">
        <p14:creationId xmlns:p14="http://schemas.microsoft.com/office/powerpoint/2010/main" val="368354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FD6F8AA-A436-4004-9C17-9BD2FFFFD82C}"/>
              </a:ext>
              <a:ext uri="{C183D7F6-B498-43B3-948B-1728B52AA6E4}">
                <adec:decorative xmlns:adec="http://schemas.microsoft.com/office/drawing/2017/decorative" val="1"/>
              </a:ext>
            </a:extLst>
          </p:cNvPr>
          <p:cNvSpPr/>
          <p:nvPr/>
        </p:nvSpPr>
        <p:spPr>
          <a:xfrm>
            <a:off x="0" y="0"/>
            <a:ext cx="12192000" cy="105329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8">
            <a:extLst>
              <a:ext uri="{FF2B5EF4-FFF2-40B4-BE49-F238E27FC236}">
                <a16:creationId xmlns:a16="http://schemas.microsoft.com/office/drawing/2014/main" id="{10374797-1041-46BA-8F2E-1E068487C19C}"/>
              </a:ext>
            </a:extLst>
          </p:cNvPr>
          <p:cNvSpPr txBox="1">
            <a:spLocks/>
          </p:cNvSpPr>
          <p:nvPr/>
        </p:nvSpPr>
        <p:spPr>
          <a:xfrm>
            <a:off x="529527" y="360441"/>
            <a:ext cx="7631834" cy="6928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latin typeface="Arial" panose="020B0604020202020204" pitchFamily="34" charset="0"/>
                <a:cs typeface="Arial" panose="020B0604020202020204" pitchFamily="34" charset="0"/>
              </a:rPr>
              <a:t>Carl Sandburg: Poet of the People</a:t>
            </a:r>
          </a:p>
        </p:txBody>
      </p:sp>
      <p:sp>
        <p:nvSpPr>
          <p:cNvPr id="5" name="TextBox 4">
            <a:extLst>
              <a:ext uri="{FF2B5EF4-FFF2-40B4-BE49-F238E27FC236}">
                <a16:creationId xmlns:a16="http://schemas.microsoft.com/office/drawing/2014/main" id="{F7B33CBE-7403-4E7C-8A96-088E7203387C}"/>
              </a:ext>
            </a:extLst>
          </p:cNvPr>
          <p:cNvSpPr txBox="1"/>
          <p:nvPr/>
        </p:nvSpPr>
        <p:spPr>
          <a:xfrm>
            <a:off x="529527" y="1413736"/>
            <a:ext cx="10824273" cy="830997"/>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Carl Sandburg both influenced and was influenced by the world around him.  He wrote poems and articles about the things he saw wrong with society.  He also had a deep appreciation for music, especially folk music, the songs of “the people”. He often ended his lectures by playing his guitar and singing some of his favorite American folk songs. </a:t>
            </a:r>
          </a:p>
        </p:txBody>
      </p:sp>
      <p:pic>
        <p:nvPicPr>
          <p:cNvPr id="1026" name="Picture 2" descr="Cover of book titled Carl Sandburg The People's Pugilist. Red background with a black and white silhouette of Carl Sandburg at center, holding a cigarette.">
            <a:extLst>
              <a:ext uri="{FF2B5EF4-FFF2-40B4-BE49-F238E27FC236}">
                <a16:creationId xmlns:a16="http://schemas.microsoft.com/office/drawing/2014/main" id="{7517A4B4-F0D1-4EB3-BFAE-15A9ABC1BD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480" y="2672667"/>
            <a:ext cx="2122128" cy="326833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7E3A51E-C572-46B0-BE0F-F398FE114320}"/>
              </a:ext>
            </a:extLst>
          </p:cNvPr>
          <p:cNvSpPr txBox="1"/>
          <p:nvPr/>
        </p:nvSpPr>
        <p:spPr>
          <a:xfrm>
            <a:off x="3063674" y="2672667"/>
            <a:ext cx="6068430" cy="3785652"/>
          </a:xfrm>
          <a:prstGeom prst="rect">
            <a:avLst/>
          </a:prstGeom>
          <a:noFill/>
        </p:spPr>
        <p:txBody>
          <a:bodyPr wrap="square" rtlCol="0">
            <a:spAutoFit/>
          </a:bodyPr>
          <a:lstStyle/>
          <a:p>
            <a:r>
              <a:rPr lang="en-US" sz="1600" dirty="0"/>
              <a:t>In 1927, poet Carl Sandburg published </a:t>
            </a:r>
            <a:r>
              <a:rPr lang="en-US" sz="1600" b="1" i="1" dirty="0"/>
              <a:t>The American Songbag </a:t>
            </a:r>
            <a:r>
              <a:rPr lang="en-US" sz="1600" dirty="0"/>
              <a:t>which featured words and music to 280 songs and ballads that have been sung throughout American history</a:t>
            </a:r>
            <a:r>
              <a:rPr lang="en-US" sz="1600" b="1" i="1" dirty="0"/>
              <a:t>.  </a:t>
            </a:r>
            <a:r>
              <a:rPr lang="en-US" sz="1600" dirty="0"/>
              <a:t>Many of these songs have themes like Sandburg’s poems and tell a story about peoples’ dreams and struggles.’’</a:t>
            </a:r>
          </a:p>
          <a:p>
            <a:endParaRPr lang="en-US" sz="1600" b="1" dirty="0">
              <a:solidFill>
                <a:srgbClr val="0070C0"/>
              </a:solidFill>
              <a:hlinkClick r:id="rId3"/>
            </a:endParaRPr>
          </a:p>
          <a:p>
            <a:pPr marL="285750" indent="-285750">
              <a:buFont typeface="Arial" panose="020B0604020202020204" pitchFamily="34" charset="0"/>
              <a:buChar char="•"/>
            </a:pPr>
            <a:r>
              <a:rPr lang="en-US" sz="1600" dirty="0"/>
              <a:t>Click this link </a:t>
            </a:r>
            <a:r>
              <a:rPr lang="en-US" sz="1600" dirty="0">
                <a:solidFill>
                  <a:schemeClr val="accent1"/>
                </a:solidFill>
                <a:hlinkClick r:id="rId4">
                  <a:extLst>
                    <a:ext uri="{A12FA001-AC4F-418D-AE19-62706E023703}">
                      <ahyp:hlinkClr xmlns:ahyp="http://schemas.microsoft.com/office/drawing/2018/hyperlinkcolor" val="tx"/>
                    </a:ext>
                  </a:extLst>
                </a:hlinkClick>
              </a:rPr>
              <a:t>https://www.youtube.com/watch?v=jS0TJT6H_KE</a:t>
            </a:r>
            <a:r>
              <a:rPr lang="en-US" sz="1600" dirty="0">
                <a:solidFill>
                  <a:schemeClr val="accent1"/>
                </a:solidFill>
              </a:rPr>
              <a:t> </a:t>
            </a:r>
            <a:br>
              <a:rPr lang="en-US" sz="1600" dirty="0"/>
            </a:br>
            <a:r>
              <a:rPr lang="en-US" sz="1600" dirty="0"/>
              <a:t>to watch the video: Carl Sandburg Poet of the People</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Click this link </a:t>
            </a:r>
            <a:r>
              <a:rPr lang="en-US" sz="1600" dirty="0">
                <a:solidFill>
                  <a:schemeClr val="accent1"/>
                </a:solidFill>
                <a:hlinkClick r:id="rId5">
                  <a:extLst>
                    <a:ext uri="{A12FA001-AC4F-418D-AE19-62706E023703}">
                      <ahyp:hlinkClr xmlns:ahyp="http://schemas.microsoft.com/office/drawing/2018/hyperlinkcolor" val="tx"/>
                    </a:ext>
                  </a:extLst>
                </a:hlinkClick>
              </a:rPr>
              <a:t>https://www.nps.gov//carl/learn/education/grass.htm</a:t>
            </a:r>
            <a:r>
              <a:rPr lang="en-US" sz="1600" dirty="0">
                <a:solidFill>
                  <a:schemeClr val="accent1"/>
                </a:solidFill>
              </a:rPr>
              <a:t> </a:t>
            </a:r>
            <a:r>
              <a:rPr lang="en-US" sz="1600" dirty="0"/>
              <a:t>to listen to the poem “Grass” read by Carl Sandburg.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Click this link </a:t>
            </a:r>
            <a:r>
              <a:rPr lang="en-US" sz="1600" dirty="0">
                <a:hlinkClick r:id="rId6"/>
              </a:rPr>
              <a:t>https://www.youtube.com/watch?v=It8zkoYJIDo</a:t>
            </a:r>
            <a:r>
              <a:rPr lang="en-US" sz="1600" dirty="0"/>
              <a:t> to hear the song “Ain’t </a:t>
            </a:r>
            <a:r>
              <a:rPr lang="en-US" sz="1600" dirty="0" err="1"/>
              <a:t>Gonna</a:t>
            </a:r>
            <a:r>
              <a:rPr lang="en-US" sz="1600" dirty="0"/>
              <a:t> Study War No More</a:t>
            </a:r>
            <a:r>
              <a:rPr lang="en-US" sz="1600" i="1" dirty="0"/>
              <a:t>” </a:t>
            </a:r>
            <a:r>
              <a:rPr lang="en-US" sz="1600" dirty="0"/>
              <a:t>by Nat King Cole from the “American </a:t>
            </a:r>
            <a:r>
              <a:rPr lang="en-US" sz="1600" dirty="0" err="1"/>
              <a:t>Songbag</a:t>
            </a:r>
            <a:r>
              <a:rPr lang="en-US" sz="1600" dirty="0"/>
              <a:t>.”</a:t>
            </a:r>
          </a:p>
        </p:txBody>
      </p:sp>
      <p:pic>
        <p:nvPicPr>
          <p:cNvPr id="8" name="Picture 7" descr="Cover of book titled Carl Sandburg The American Songbag. Tan background with an illustration of people in blue overalls playing music and clapping hands in center.">
            <a:extLst>
              <a:ext uri="{FF2B5EF4-FFF2-40B4-BE49-F238E27FC236}">
                <a16:creationId xmlns:a16="http://schemas.microsoft.com/office/drawing/2014/main" id="{6B757A98-25A9-4F0C-8F8D-B9FCDAFE3CD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88170" y="2657464"/>
            <a:ext cx="2418600" cy="3023250"/>
          </a:xfrm>
          <a:prstGeom prst="rect">
            <a:avLst/>
          </a:prstGeom>
        </p:spPr>
      </p:pic>
      <p:sp>
        <p:nvSpPr>
          <p:cNvPr id="2" name="Slide Number Placeholder 1">
            <a:extLst>
              <a:ext uri="{FF2B5EF4-FFF2-40B4-BE49-F238E27FC236}">
                <a16:creationId xmlns:a16="http://schemas.microsoft.com/office/drawing/2014/main" id="{6F385778-927A-484F-8599-FC70B9A0F56E}"/>
              </a:ext>
            </a:extLst>
          </p:cNvPr>
          <p:cNvSpPr>
            <a:spLocks noGrp="1"/>
          </p:cNvSpPr>
          <p:nvPr>
            <p:ph type="sldNum" sz="quarter" idx="12"/>
          </p:nvPr>
        </p:nvSpPr>
        <p:spPr/>
        <p:txBody>
          <a:bodyPr/>
          <a:lstStyle/>
          <a:p>
            <a:fld id="{0FF54DE5-C571-48E8-A5BC-B369434E2F44}" type="slidenum">
              <a:rPr lang="en-US" smtClean="0"/>
              <a:t>3</a:t>
            </a:fld>
            <a:endParaRPr lang="en-US"/>
          </a:p>
        </p:txBody>
      </p:sp>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48AA37E-F630-4781-A2F4-9C4FCA4F72A8}"/>
              </a:ext>
              <a:ext uri="{C183D7F6-B498-43B3-948B-1728B52AA6E4}">
                <adec:decorative xmlns:adec="http://schemas.microsoft.com/office/drawing/2017/decorative" val="1"/>
              </a:ext>
            </a:extLst>
          </p:cNvPr>
          <p:cNvSpPr/>
          <p:nvPr/>
        </p:nvSpPr>
        <p:spPr>
          <a:xfrm>
            <a:off x="0" y="0"/>
            <a:ext cx="12192000" cy="105329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a:extLst>
              <a:ext uri="{FF2B5EF4-FFF2-40B4-BE49-F238E27FC236}">
                <a16:creationId xmlns:a16="http://schemas.microsoft.com/office/drawing/2014/main" id="{838D6DCB-75EA-49C4-A20E-BEBA4A1E5248}"/>
              </a:ext>
            </a:extLst>
          </p:cNvPr>
          <p:cNvSpPr txBox="1"/>
          <p:nvPr/>
        </p:nvSpPr>
        <p:spPr>
          <a:xfrm>
            <a:off x="579411" y="299443"/>
            <a:ext cx="6727322" cy="584775"/>
          </a:xfrm>
          <a:prstGeom prst="rect">
            <a:avLst/>
          </a:prstGeom>
          <a:noFill/>
        </p:spPr>
        <p:txBody>
          <a:bodyPr wrap="square" rtlCol="0">
            <a:spAutoFit/>
          </a:bodyPr>
          <a:lstStyle/>
          <a:p>
            <a:r>
              <a:rPr lang="en-US" sz="3200" b="1" dirty="0">
                <a:latin typeface="Arial" panose="020B0604020202020204" pitchFamily="34" charset="0"/>
                <a:cs typeface="Arial" panose="020B0604020202020204" pitchFamily="34" charset="0"/>
              </a:rPr>
              <a:t>Sandburg and Dylan</a:t>
            </a:r>
          </a:p>
        </p:txBody>
      </p:sp>
      <p:sp>
        <p:nvSpPr>
          <p:cNvPr id="4" name="TextBox 3">
            <a:extLst>
              <a:ext uri="{FF2B5EF4-FFF2-40B4-BE49-F238E27FC236}">
                <a16:creationId xmlns:a16="http://schemas.microsoft.com/office/drawing/2014/main" id="{9587EAC0-2166-40A1-A04B-797B20D4132E}"/>
              </a:ext>
            </a:extLst>
          </p:cNvPr>
          <p:cNvSpPr txBox="1"/>
          <p:nvPr/>
        </p:nvSpPr>
        <p:spPr>
          <a:xfrm>
            <a:off x="618579" y="1234357"/>
            <a:ext cx="7921122" cy="1077218"/>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Carl Sandburg was admired by many song writers and poets such as Bob Dylan. Like Sandburg, many of Dylan’s songs are wonderful examples of poems influenced by historic events. In the 1960’s Bob Dylan even stopped by Connemara to meet Carl Sandburg. </a:t>
            </a:r>
          </a:p>
        </p:txBody>
      </p:sp>
      <p:pic>
        <p:nvPicPr>
          <p:cNvPr id="10" name="Picture 9" descr="Album cover titled The Times they are A-Changin' Bob Dylan. Large image of Bob Dylan posing for the camera.">
            <a:extLst>
              <a:ext uri="{FF2B5EF4-FFF2-40B4-BE49-F238E27FC236}">
                <a16:creationId xmlns:a16="http://schemas.microsoft.com/office/drawing/2014/main" id="{4C12BD85-8B3C-4523-9518-4746EB8A1C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498" y="2659225"/>
            <a:ext cx="3460090" cy="3443807"/>
          </a:xfrm>
          <a:prstGeom prst="rect">
            <a:avLst/>
          </a:prstGeom>
        </p:spPr>
      </p:pic>
      <p:sp>
        <p:nvSpPr>
          <p:cNvPr id="2" name="Rectangle: Rounded Corners 1">
            <a:extLst>
              <a:ext uri="{FF2B5EF4-FFF2-40B4-BE49-F238E27FC236}">
                <a16:creationId xmlns:a16="http://schemas.microsoft.com/office/drawing/2014/main" id="{734DDED7-6998-44DB-950E-D29151DFAB98}"/>
              </a:ext>
            </a:extLst>
          </p:cNvPr>
          <p:cNvSpPr/>
          <p:nvPr/>
        </p:nvSpPr>
        <p:spPr>
          <a:xfrm>
            <a:off x="4647149" y="2659225"/>
            <a:ext cx="4068147" cy="105436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Sandburg wrote poems about what he saw wrong about society while Dylan wrote songs of protest.</a:t>
            </a:r>
          </a:p>
        </p:txBody>
      </p:sp>
      <p:sp>
        <p:nvSpPr>
          <p:cNvPr id="16" name="TextBox 15">
            <a:extLst>
              <a:ext uri="{FF2B5EF4-FFF2-40B4-BE49-F238E27FC236}">
                <a16:creationId xmlns:a16="http://schemas.microsoft.com/office/drawing/2014/main" id="{60287CCC-B061-4B84-9355-4DE5094509B1}"/>
              </a:ext>
            </a:extLst>
          </p:cNvPr>
          <p:cNvSpPr txBox="1"/>
          <p:nvPr/>
        </p:nvSpPr>
        <p:spPr>
          <a:xfrm>
            <a:off x="4647149" y="4107554"/>
            <a:ext cx="3853384" cy="2031325"/>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Sandburg and Dylan visited for about twenty minutes on the front porch and talked about poetry and folk music. Despite their age difference, Sandburg and Dylan had much in common. They were both first generation Americans, born in the Midwest. They both admired Walt Whitman and Woody Guthrie and were collectors of folk songs that spoke for the voice of the people. </a:t>
            </a:r>
          </a:p>
        </p:txBody>
      </p:sp>
      <p:pic>
        <p:nvPicPr>
          <p:cNvPr id="15" name="Picture 14" descr="Book cover titled A Small Friend - Carl Sandburg's Guitar. Image of Carl Sandburg holding a guitar.">
            <a:extLst>
              <a:ext uri="{FF2B5EF4-FFF2-40B4-BE49-F238E27FC236}">
                <a16:creationId xmlns:a16="http://schemas.microsoft.com/office/drawing/2014/main" id="{81F6ED63-BB14-4AFA-AEF2-C2079EDC3492}"/>
              </a:ext>
            </a:extLst>
          </p:cNvPr>
          <p:cNvPicPr>
            <a:picLocks noChangeAspect="1"/>
          </p:cNvPicPr>
          <p:nvPr/>
        </p:nvPicPr>
        <p:blipFill rotWithShape="1">
          <a:blip r:embed="rId3">
            <a:extLst>
              <a:ext uri="{28A0092B-C50C-407E-A947-70E740481C1C}">
                <a14:useLocalDpi xmlns:a14="http://schemas.microsoft.com/office/drawing/2010/main" val="0"/>
              </a:ext>
            </a:extLst>
          </a:blip>
          <a:srcRect l="16721" t="17106" r="24625" b="13163"/>
          <a:stretch/>
        </p:blipFill>
        <p:spPr>
          <a:xfrm>
            <a:off x="9058917" y="1400591"/>
            <a:ext cx="2514504" cy="3571628"/>
          </a:xfrm>
          <a:prstGeom prst="rect">
            <a:avLst/>
          </a:prstGeom>
        </p:spPr>
      </p:pic>
      <p:sp>
        <p:nvSpPr>
          <p:cNvPr id="5" name="Slide Number Placeholder 4">
            <a:extLst>
              <a:ext uri="{FF2B5EF4-FFF2-40B4-BE49-F238E27FC236}">
                <a16:creationId xmlns:a16="http://schemas.microsoft.com/office/drawing/2014/main" id="{EBB71A51-2B6F-4D54-BD6D-A5C7A0D63964}"/>
              </a:ext>
            </a:extLst>
          </p:cNvPr>
          <p:cNvSpPr>
            <a:spLocks noGrp="1"/>
          </p:cNvSpPr>
          <p:nvPr>
            <p:ph type="sldNum" sz="quarter" idx="12"/>
          </p:nvPr>
        </p:nvSpPr>
        <p:spPr/>
        <p:txBody>
          <a:bodyPr/>
          <a:lstStyle/>
          <a:p>
            <a:fld id="{0FF54DE5-C571-48E8-A5BC-B369434E2F44}" type="slidenum">
              <a:rPr lang="en-US" smtClean="0"/>
              <a:t>4</a:t>
            </a:fld>
            <a:endParaRPr lang="en-US"/>
          </a:p>
        </p:txBody>
      </p:sp>
    </p:spTree>
    <p:extLst>
      <p:ext uri="{BB962C8B-B14F-4D97-AF65-F5344CB8AC3E}">
        <p14:creationId xmlns:p14="http://schemas.microsoft.com/office/powerpoint/2010/main" val="4010278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CE9D687-6358-45E9-B7E0-DCBBED4FE6A2}"/>
              </a:ext>
              <a:ext uri="{C183D7F6-B498-43B3-948B-1728B52AA6E4}">
                <adec:decorative xmlns:adec="http://schemas.microsoft.com/office/drawing/2017/decorative" val="1"/>
              </a:ext>
            </a:extLst>
          </p:cNvPr>
          <p:cNvSpPr/>
          <p:nvPr/>
        </p:nvSpPr>
        <p:spPr>
          <a:xfrm>
            <a:off x="0" y="0"/>
            <a:ext cx="12192000" cy="105329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1C9FD5-81D0-44D5-835F-0223E31C83DD}"/>
              </a:ext>
            </a:extLst>
          </p:cNvPr>
          <p:cNvSpPr>
            <a:spLocks noGrp="1"/>
          </p:cNvSpPr>
          <p:nvPr>
            <p:ph type="title"/>
          </p:nvPr>
        </p:nvSpPr>
        <p:spPr>
          <a:xfrm>
            <a:off x="606188" y="302418"/>
            <a:ext cx="10515600" cy="1325563"/>
          </a:xfrm>
        </p:spPr>
        <p:txBody>
          <a:bodyPr anchor="t">
            <a:normAutofit fontScale="90000"/>
          </a:bodyPr>
          <a:lstStyle/>
          <a:p>
            <a:r>
              <a:rPr lang="en-US" sz="3600" b="1" dirty="0">
                <a:latin typeface="Arial" panose="020B0604020202020204" pitchFamily="34" charset="0"/>
                <a:cs typeface="Arial" panose="020B0604020202020204" pitchFamily="34" charset="0"/>
              </a:rPr>
              <a:t>Songs with Social Influence</a:t>
            </a:r>
            <a:br>
              <a:rPr lang="en-US" sz="3200" b="1" dirty="0">
                <a:latin typeface="Arial" panose="020B0604020202020204" pitchFamily="34" charset="0"/>
                <a:cs typeface="Arial" panose="020B0604020202020204" pitchFamily="34" charset="0"/>
              </a:rPr>
            </a:br>
            <a:br>
              <a:rPr lang="en-US" dirty="0"/>
            </a:br>
            <a:r>
              <a:rPr lang="en-US" sz="1800" dirty="0"/>
              <a:t>Make a selection from the list below or choose your own song / poem for the assignment. </a:t>
            </a:r>
          </a:p>
        </p:txBody>
      </p:sp>
      <p:pic>
        <p:nvPicPr>
          <p:cNvPr id="5" name="Content Placeholder 4" descr="A crowd of people raising their hands in front of a bright light.">
            <a:extLst>
              <a:ext uri="{FF2B5EF4-FFF2-40B4-BE49-F238E27FC236}">
                <a16:creationId xmlns:a16="http://schemas.microsoft.com/office/drawing/2014/main" id="{5656292D-0580-4E20-AE41-95708F1F2FF2}"/>
              </a:ext>
            </a:extLst>
          </p:cNvPr>
          <p:cNvPicPr>
            <a:picLocks noGrp="1" noChangeAspect="1"/>
          </p:cNvPicPr>
          <p:nvPr>
            <p:ph sz="half" idx="1"/>
          </p:nvPr>
        </p:nvPicPr>
        <p:blipFill>
          <a:blip r:embed="rId2"/>
          <a:stretch>
            <a:fillRect/>
          </a:stretch>
        </p:blipFill>
        <p:spPr>
          <a:xfrm>
            <a:off x="606188" y="2119243"/>
            <a:ext cx="4718050" cy="3138127"/>
          </a:xfrm>
          <a:prstGeom prst="rect">
            <a:avLst/>
          </a:prstGeom>
        </p:spPr>
      </p:pic>
      <p:sp>
        <p:nvSpPr>
          <p:cNvPr id="4" name="Content Placeholder 3">
            <a:extLst>
              <a:ext uri="{FF2B5EF4-FFF2-40B4-BE49-F238E27FC236}">
                <a16:creationId xmlns:a16="http://schemas.microsoft.com/office/drawing/2014/main" id="{A5965776-98D9-45CC-80F7-C0B137E1854A}"/>
              </a:ext>
            </a:extLst>
          </p:cNvPr>
          <p:cNvSpPr>
            <a:spLocks noGrp="1"/>
          </p:cNvSpPr>
          <p:nvPr>
            <p:ph sz="half" idx="2"/>
          </p:nvPr>
        </p:nvSpPr>
        <p:spPr>
          <a:xfrm>
            <a:off x="6172200" y="2119243"/>
            <a:ext cx="5181600" cy="4032865"/>
          </a:xfrm>
        </p:spPr>
        <p:txBody>
          <a:bodyPr>
            <a:normAutofit fontScale="92500" lnSpcReduction="20000"/>
          </a:bodyPr>
          <a:lstStyle/>
          <a:p>
            <a:r>
              <a:rPr lang="en-US" sz="1800" dirty="0"/>
              <a:t>Youth Poetry slam with </a:t>
            </a:r>
            <a:r>
              <a:rPr lang="en-US" sz="1800" dirty="0" err="1"/>
              <a:t>Aiya</a:t>
            </a:r>
            <a:r>
              <a:rPr lang="en-US" sz="1800" dirty="0"/>
              <a:t> Meilani</a:t>
            </a:r>
            <a:br>
              <a:rPr lang="en-US" sz="1800" dirty="0"/>
            </a:br>
            <a:r>
              <a:rPr lang="en-US" sz="1800" dirty="0">
                <a:hlinkClick r:id="rId3"/>
              </a:rPr>
              <a:t>https://www.yousubtitles.com/Aiya-Youth-Speaks-Teen-Poetry-Slam-Finals-2019-id-2739391</a:t>
            </a:r>
            <a:endParaRPr lang="en-US" sz="1800" dirty="0"/>
          </a:p>
          <a:p>
            <a:r>
              <a:rPr lang="en-US" sz="1800" i="1" dirty="0"/>
              <a:t>Get Up Stand Up </a:t>
            </a:r>
            <a:r>
              <a:rPr lang="en-US" sz="1800" dirty="0"/>
              <a:t>by Bob Marley </a:t>
            </a:r>
            <a:r>
              <a:rPr lang="en-US" sz="1800" dirty="0">
                <a:hlinkClick r:id="rId4"/>
              </a:rPr>
              <a:t>https://www.youtube.com/watch?v=v7ZzlCP7oAw</a:t>
            </a:r>
            <a:endParaRPr lang="en-US" sz="1800" dirty="0"/>
          </a:p>
          <a:p>
            <a:r>
              <a:rPr lang="en-US" sz="1800" i="1" dirty="0"/>
              <a:t>Where is the Love </a:t>
            </a:r>
            <a:r>
              <a:rPr lang="en-US" sz="1800" dirty="0"/>
              <a:t>by The Black Eyed Peas </a:t>
            </a:r>
            <a:r>
              <a:rPr lang="en-US" sz="1800" dirty="0">
                <a:hlinkClick r:id="rId5"/>
              </a:rPr>
              <a:t>https://www.youtube.com/watch?v=WpYeekQkAdc&amp;list=PLy_AmnYLyvV_MKycRRtpwc7p0iScyG0tp&amp;index=13</a:t>
            </a:r>
            <a:endParaRPr lang="en-US" sz="1800" dirty="0"/>
          </a:p>
          <a:p>
            <a:r>
              <a:rPr lang="en-US" sz="1800" i="1" dirty="0"/>
              <a:t>Masters of War </a:t>
            </a:r>
            <a:r>
              <a:rPr lang="en-US" sz="1800" dirty="0"/>
              <a:t>by Bob Dylan </a:t>
            </a:r>
            <a:r>
              <a:rPr lang="en-US" sz="1800" dirty="0">
                <a:hlinkClick r:id="rId6"/>
              </a:rPr>
              <a:t>https://www.youtube.com/watch?v=JEmI_FT4YHU</a:t>
            </a:r>
            <a:endParaRPr lang="en-US" sz="1800" dirty="0"/>
          </a:p>
          <a:p>
            <a:r>
              <a:rPr lang="en-US" sz="1800" i="1" dirty="0"/>
              <a:t>For What its Worth </a:t>
            </a:r>
            <a:r>
              <a:rPr lang="en-US" sz="1800" dirty="0"/>
              <a:t>by Buffalo Springfield</a:t>
            </a:r>
            <a:br>
              <a:rPr lang="en-US" sz="1800" dirty="0"/>
            </a:br>
            <a:r>
              <a:rPr lang="en-US" sz="1800" dirty="0">
                <a:hlinkClick r:id="rId7"/>
              </a:rPr>
              <a:t>https://www.youtube.com/watch?v=gp5JCrSXkJY</a:t>
            </a:r>
            <a:endParaRPr lang="en-US" sz="1800" dirty="0"/>
          </a:p>
          <a:p>
            <a:r>
              <a:rPr lang="en-US" sz="1800" i="1" dirty="0"/>
              <a:t>Change</a:t>
            </a:r>
            <a:r>
              <a:rPr lang="en-US" sz="1800" dirty="0"/>
              <a:t> by Christina Aguilera</a:t>
            </a:r>
            <a:br>
              <a:rPr lang="en-US" sz="1800" dirty="0"/>
            </a:br>
            <a:r>
              <a:rPr lang="en-US" sz="1800" dirty="0">
                <a:hlinkClick r:id="rId8"/>
              </a:rPr>
              <a:t>https://www.youtube.com/watch?v=OBSghlH0JgM&amp;list=PL3sb_NB3JljbLHGYhrLaNSmtdbO53-F5q&amp;index=3</a:t>
            </a:r>
            <a:endParaRPr lang="en-US" sz="1800" dirty="0"/>
          </a:p>
          <a:p>
            <a:endParaRPr lang="en-US" sz="1800" dirty="0"/>
          </a:p>
        </p:txBody>
      </p:sp>
      <p:sp>
        <p:nvSpPr>
          <p:cNvPr id="3" name="Slide Number Placeholder 2">
            <a:extLst>
              <a:ext uri="{FF2B5EF4-FFF2-40B4-BE49-F238E27FC236}">
                <a16:creationId xmlns:a16="http://schemas.microsoft.com/office/drawing/2014/main" id="{37B3C108-9C75-4CC4-B590-A34D8563B91C}"/>
              </a:ext>
            </a:extLst>
          </p:cNvPr>
          <p:cNvSpPr>
            <a:spLocks noGrp="1"/>
          </p:cNvSpPr>
          <p:nvPr>
            <p:ph type="sldNum" sz="quarter" idx="12"/>
          </p:nvPr>
        </p:nvSpPr>
        <p:spPr/>
        <p:txBody>
          <a:bodyPr/>
          <a:lstStyle/>
          <a:p>
            <a:fld id="{0FF54DE5-C571-48E8-A5BC-B369434E2F44}" type="slidenum">
              <a:rPr lang="en-US" smtClean="0"/>
              <a:t>5</a:t>
            </a:fld>
            <a:endParaRPr lang="en-US"/>
          </a:p>
        </p:txBody>
      </p:sp>
    </p:spTree>
    <p:extLst>
      <p:ext uri="{BB962C8B-B14F-4D97-AF65-F5344CB8AC3E}">
        <p14:creationId xmlns:p14="http://schemas.microsoft.com/office/powerpoint/2010/main" val="2262954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3398" y="699796"/>
            <a:ext cx="10582625" cy="410548"/>
          </a:xfrm>
        </p:spPr>
        <p:txBody>
          <a:bodyPr>
            <a:normAutofit fontScale="90000"/>
          </a:bodyPr>
          <a:lstStyle/>
          <a:p>
            <a:r>
              <a:rPr lang="en-US" sz="2700" b="1" dirty="0"/>
              <a:t>Find the lyrics from the song or poem you selected, then answer questions 1-4.</a:t>
            </a:r>
            <a:endParaRPr lang="en-US" b="1" dirty="0"/>
          </a:p>
        </p:txBody>
      </p:sp>
      <p:grpSp>
        <p:nvGrpSpPr>
          <p:cNvPr id="6" name="Group 5">
            <a:extLst>
              <a:ext uri="{FF2B5EF4-FFF2-40B4-BE49-F238E27FC236}">
                <a16:creationId xmlns:a16="http://schemas.microsoft.com/office/drawing/2014/main" id="{7F6DDEEE-190D-4244-AD1F-5043AAA5CAF7}"/>
              </a:ext>
            </a:extLst>
          </p:cNvPr>
          <p:cNvGrpSpPr/>
          <p:nvPr/>
        </p:nvGrpSpPr>
        <p:grpSpPr>
          <a:xfrm>
            <a:off x="703934" y="1526370"/>
            <a:ext cx="947066" cy="947066"/>
            <a:chOff x="4310381" y="0"/>
            <a:chExt cx="1338556" cy="1338556"/>
          </a:xfrm>
        </p:grpSpPr>
        <p:sp>
          <p:nvSpPr>
            <p:cNvPr id="7" name="Oval 6">
              <a:extLst>
                <a:ext uri="{FF2B5EF4-FFF2-40B4-BE49-F238E27FC236}">
                  <a16:creationId xmlns:a16="http://schemas.microsoft.com/office/drawing/2014/main" id="{E1063373-20AA-4D8C-A4DE-59BAF177B163}"/>
                </a:ext>
                <a:ext uri="{C183D7F6-B498-43B3-948B-1728B52AA6E4}">
                  <adec:decorative xmlns:adec="http://schemas.microsoft.com/office/drawing/2017/decorative" val="1"/>
                </a:ext>
              </a:extLst>
            </p:cNvPr>
            <p:cNvSpPr/>
            <p:nvPr/>
          </p:nvSpPr>
          <p:spPr>
            <a:xfrm>
              <a:off x="4310381" y="0"/>
              <a:ext cx="1338556" cy="1338556"/>
            </a:xfrm>
            <a:prstGeom prst="ellipse">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8" name="Oval 6">
              <a:extLst>
                <a:ext uri="{FF2B5EF4-FFF2-40B4-BE49-F238E27FC236}">
                  <a16:creationId xmlns:a16="http://schemas.microsoft.com/office/drawing/2014/main" id="{77825737-CB94-48B1-8D5C-049D4445B8FC}"/>
                </a:ext>
                <a:ext uri="{C183D7F6-B498-43B3-948B-1728B52AA6E4}">
                  <adec:decorative xmlns:adec="http://schemas.microsoft.com/office/drawing/2017/decorative" val="1"/>
                </a:ext>
              </a:extLst>
            </p:cNvPr>
            <p:cNvSpPr txBox="1"/>
            <p:nvPr/>
          </p:nvSpPr>
          <p:spPr>
            <a:xfrm>
              <a:off x="4506408" y="196027"/>
              <a:ext cx="946502" cy="946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1400" kern="1200" dirty="0"/>
                <a:t>Question  </a:t>
              </a:r>
              <a:r>
                <a:rPr lang="en-US" sz="1400" dirty="0"/>
                <a:t>1</a:t>
              </a:r>
              <a:endParaRPr lang="en-US" sz="1400" kern="1200" dirty="0"/>
            </a:p>
          </p:txBody>
        </p:sp>
      </p:grpSp>
      <p:sp>
        <p:nvSpPr>
          <p:cNvPr id="16" name="TextBox 15">
            <a:extLst>
              <a:ext uri="{FF2B5EF4-FFF2-40B4-BE49-F238E27FC236}">
                <a16:creationId xmlns:a16="http://schemas.microsoft.com/office/drawing/2014/main" id="{2C4F7640-E6DC-45F4-9559-F7AF8FAD0A4C}"/>
              </a:ext>
            </a:extLst>
          </p:cNvPr>
          <p:cNvSpPr txBox="1"/>
          <p:nvPr/>
        </p:nvSpPr>
        <p:spPr>
          <a:xfrm>
            <a:off x="1928923" y="1635083"/>
            <a:ext cx="7198144" cy="83835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227584" rIns="227584" bIns="227584" numCol="1" spcCol="1270" anchor="t" anchorCtr="0">
            <a:noAutofit/>
          </a:bodyPr>
          <a:lstStyle/>
          <a:p>
            <a:pPr marL="0" lvl="0" indent="0" algn="l" defTabSz="14224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What is the name of your song or poem, and who is the author or artist? </a:t>
            </a:r>
          </a:p>
        </p:txBody>
      </p:sp>
      <p:grpSp>
        <p:nvGrpSpPr>
          <p:cNvPr id="17" name="Group 16">
            <a:extLst>
              <a:ext uri="{FF2B5EF4-FFF2-40B4-BE49-F238E27FC236}">
                <a16:creationId xmlns:a16="http://schemas.microsoft.com/office/drawing/2014/main" id="{FA0A8DCC-7CAE-42BC-9605-1D846A2813B6}"/>
              </a:ext>
            </a:extLst>
          </p:cNvPr>
          <p:cNvGrpSpPr/>
          <p:nvPr/>
        </p:nvGrpSpPr>
        <p:grpSpPr>
          <a:xfrm>
            <a:off x="703934" y="3812370"/>
            <a:ext cx="947066" cy="947066"/>
            <a:chOff x="4310381" y="0"/>
            <a:chExt cx="1338556" cy="1338556"/>
          </a:xfrm>
        </p:grpSpPr>
        <p:sp>
          <p:nvSpPr>
            <p:cNvPr id="18" name="Oval 17">
              <a:extLst>
                <a:ext uri="{FF2B5EF4-FFF2-40B4-BE49-F238E27FC236}">
                  <a16:creationId xmlns:a16="http://schemas.microsoft.com/office/drawing/2014/main" id="{3A7D2711-E68D-4AB6-BA8B-00094894DB37}"/>
                </a:ext>
                <a:ext uri="{C183D7F6-B498-43B3-948B-1728B52AA6E4}">
                  <adec:decorative xmlns:adec="http://schemas.microsoft.com/office/drawing/2017/decorative" val="1"/>
                </a:ext>
              </a:extLst>
            </p:cNvPr>
            <p:cNvSpPr/>
            <p:nvPr/>
          </p:nvSpPr>
          <p:spPr>
            <a:xfrm>
              <a:off x="4310381" y="0"/>
              <a:ext cx="1338556" cy="1338556"/>
            </a:xfrm>
            <a:prstGeom prst="ellipse">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9" name="Oval 6">
              <a:extLst>
                <a:ext uri="{FF2B5EF4-FFF2-40B4-BE49-F238E27FC236}">
                  <a16:creationId xmlns:a16="http://schemas.microsoft.com/office/drawing/2014/main" id="{850CD1CD-E29C-4CF2-8920-040314692F9B}"/>
                </a:ext>
                <a:ext uri="{C183D7F6-B498-43B3-948B-1728B52AA6E4}">
                  <adec:decorative xmlns:adec="http://schemas.microsoft.com/office/drawing/2017/decorative" val="1"/>
                </a:ext>
              </a:extLst>
            </p:cNvPr>
            <p:cNvSpPr txBox="1"/>
            <p:nvPr/>
          </p:nvSpPr>
          <p:spPr>
            <a:xfrm>
              <a:off x="4506408" y="196027"/>
              <a:ext cx="946502" cy="946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1400" kern="1200" dirty="0"/>
                <a:t>Question  2</a:t>
              </a:r>
            </a:p>
          </p:txBody>
        </p:sp>
      </p:grpSp>
      <p:sp>
        <p:nvSpPr>
          <p:cNvPr id="10" name="TextBox 9">
            <a:extLst>
              <a:ext uri="{FF2B5EF4-FFF2-40B4-BE49-F238E27FC236}">
                <a16:creationId xmlns:a16="http://schemas.microsoft.com/office/drawing/2014/main" id="{777C3CF2-A4B4-4B19-9939-EBE6189319D5}"/>
              </a:ext>
            </a:extLst>
          </p:cNvPr>
          <p:cNvSpPr txBox="1"/>
          <p:nvPr/>
        </p:nvSpPr>
        <p:spPr>
          <a:xfrm>
            <a:off x="2054897" y="4069186"/>
            <a:ext cx="7707170" cy="110311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120904" rIns="120904" bIns="120904" numCol="1" spcCol="1270" anchor="t" anchorCtr="0">
            <a:noAutofit/>
          </a:bodyPr>
          <a:lstStyle/>
          <a:p>
            <a:pPr lvl="0" defTabSz="444500">
              <a:lnSpc>
                <a:spcPct val="90000"/>
              </a:lnSpc>
              <a:spcBef>
                <a:spcPct val="0"/>
              </a:spcBef>
              <a:spcAft>
                <a:spcPct val="35000"/>
              </a:spcAft>
            </a:pPr>
            <a:r>
              <a:rPr lang="en-US" sz="1600" dirty="0">
                <a:latin typeface="Arial" panose="020B0604020202020204" pitchFamily="34" charset="0"/>
                <a:cs typeface="Arial" panose="020B0604020202020204" pitchFamily="34" charset="0"/>
              </a:rPr>
              <a:t>What is the social issue the song or poem is addressing? </a:t>
            </a:r>
          </a:p>
        </p:txBody>
      </p:sp>
      <p:sp>
        <p:nvSpPr>
          <p:cNvPr id="20" name="Slide Number Placeholder 19">
            <a:extLst>
              <a:ext uri="{FF2B5EF4-FFF2-40B4-BE49-F238E27FC236}">
                <a16:creationId xmlns:a16="http://schemas.microsoft.com/office/drawing/2014/main" id="{70B48E81-FBC8-4F9C-86BD-E0F070811D75}"/>
              </a:ext>
            </a:extLst>
          </p:cNvPr>
          <p:cNvSpPr>
            <a:spLocks noGrp="1"/>
          </p:cNvSpPr>
          <p:nvPr>
            <p:ph type="sldNum" sz="quarter" idx="12"/>
          </p:nvPr>
        </p:nvSpPr>
        <p:spPr/>
        <p:txBody>
          <a:bodyPr/>
          <a:lstStyle/>
          <a:p>
            <a:fld id="{0FF54DE5-C571-48E8-A5BC-B369434E2F44}" type="slidenum">
              <a:rPr lang="en-US" smtClean="0"/>
              <a:t>6</a:t>
            </a:fld>
            <a:endParaRPr lang="en-US"/>
          </a:p>
        </p:txBody>
      </p:sp>
    </p:spTree>
    <p:extLst>
      <p:ext uri="{BB962C8B-B14F-4D97-AF65-F5344CB8AC3E}">
        <p14:creationId xmlns:p14="http://schemas.microsoft.com/office/powerpoint/2010/main" val="4224509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F19B5F3C-A164-4486-8C7C-B7CEC3C4D5AC}"/>
              </a:ext>
            </a:extLst>
          </p:cNvPr>
          <p:cNvSpPr txBox="1">
            <a:spLocks/>
          </p:cNvSpPr>
          <p:nvPr/>
        </p:nvSpPr>
        <p:spPr>
          <a:xfrm>
            <a:off x="561441" y="294997"/>
            <a:ext cx="2652406" cy="341201"/>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dirty="0">
                <a:latin typeface="Arial" panose="020B0604020202020204" pitchFamily="34" charset="0"/>
                <a:cs typeface="Arial" panose="020B0604020202020204" pitchFamily="34" charset="0"/>
              </a:rPr>
              <a:t>Continued…</a:t>
            </a:r>
          </a:p>
        </p:txBody>
      </p:sp>
      <p:grpSp>
        <p:nvGrpSpPr>
          <p:cNvPr id="14" name="Group 13">
            <a:extLst>
              <a:ext uri="{FF2B5EF4-FFF2-40B4-BE49-F238E27FC236}">
                <a16:creationId xmlns:a16="http://schemas.microsoft.com/office/drawing/2014/main" id="{4F12B201-A05F-428E-B4D0-5EA7A70EC69A}"/>
              </a:ext>
            </a:extLst>
          </p:cNvPr>
          <p:cNvGrpSpPr/>
          <p:nvPr/>
        </p:nvGrpSpPr>
        <p:grpSpPr>
          <a:xfrm>
            <a:off x="909240" y="774892"/>
            <a:ext cx="947066" cy="947066"/>
            <a:chOff x="4310381" y="0"/>
            <a:chExt cx="1338556" cy="1338556"/>
          </a:xfrm>
        </p:grpSpPr>
        <p:sp>
          <p:nvSpPr>
            <p:cNvPr id="15" name="Oval 14">
              <a:extLst>
                <a:ext uri="{FF2B5EF4-FFF2-40B4-BE49-F238E27FC236}">
                  <a16:creationId xmlns:a16="http://schemas.microsoft.com/office/drawing/2014/main" id="{A1FEAD44-1BE7-44CE-93C5-91D2BD20AFDD}"/>
                </a:ext>
                <a:ext uri="{C183D7F6-B498-43B3-948B-1728B52AA6E4}">
                  <adec:decorative xmlns:adec="http://schemas.microsoft.com/office/drawing/2017/decorative" val="1"/>
                </a:ext>
              </a:extLst>
            </p:cNvPr>
            <p:cNvSpPr/>
            <p:nvPr/>
          </p:nvSpPr>
          <p:spPr>
            <a:xfrm>
              <a:off x="4310381" y="0"/>
              <a:ext cx="1338556" cy="1338556"/>
            </a:xfrm>
            <a:prstGeom prst="ellipse">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6" name="Oval 6">
              <a:extLst>
                <a:ext uri="{FF2B5EF4-FFF2-40B4-BE49-F238E27FC236}">
                  <a16:creationId xmlns:a16="http://schemas.microsoft.com/office/drawing/2014/main" id="{4E6C25CC-9A1D-43E4-A106-5A1D254D4774}"/>
                </a:ext>
                <a:ext uri="{C183D7F6-B498-43B3-948B-1728B52AA6E4}">
                  <adec:decorative xmlns:adec="http://schemas.microsoft.com/office/drawing/2017/decorative" val="1"/>
                </a:ext>
              </a:extLst>
            </p:cNvPr>
            <p:cNvSpPr txBox="1"/>
            <p:nvPr/>
          </p:nvSpPr>
          <p:spPr>
            <a:xfrm>
              <a:off x="4506408" y="196027"/>
              <a:ext cx="946502" cy="946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1400" kern="1200" dirty="0"/>
                <a:t>Question  </a:t>
              </a:r>
              <a:r>
                <a:rPr lang="en-US" sz="1400" dirty="0"/>
                <a:t>3</a:t>
              </a:r>
              <a:endParaRPr lang="en-US" sz="1400" kern="1200" dirty="0"/>
            </a:p>
          </p:txBody>
        </p:sp>
      </p:grpSp>
      <p:sp>
        <p:nvSpPr>
          <p:cNvPr id="13" name="TextBox 12">
            <a:extLst>
              <a:ext uri="{FF2B5EF4-FFF2-40B4-BE49-F238E27FC236}">
                <a16:creationId xmlns:a16="http://schemas.microsoft.com/office/drawing/2014/main" id="{2412DA66-4F65-4EE9-9A6B-7C1D2E926038}"/>
              </a:ext>
            </a:extLst>
          </p:cNvPr>
          <p:cNvSpPr txBox="1"/>
          <p:nvPr/>
        </p:nvSpPr>
        <p:spPr>
          <a:xfrm>
            <a:off x="2167466" y="1056035"/>
            <a:ext cx="9115293" cy="52722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71120" rIns="71120" bIns="71120" numCol="1" spcCol="1270" anchor="t" anchorCtr="0">
            <a:noAutofit/>
          </a:bodyPr>
          <a:lstStyle/>
          <a:p>
            <a:pPr marL="0" lvl="0" indent="0" algn="l" defTabSz="4445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Why did you </a:t>
            </a:r>
            <a:r>
              <a:rPr lang="en-US" sz="1600" dirty="0">
                <a:latin typeface="Arial" panose="020B0604020202020204" pitchFamily="34" charset="0"/>
                <a:cs typeface="Arial" panose="020B0604020202020204" pitchFamily="34" charset="0"/>
              </a:rPr>
              <a:t>choose </a:t>
            </a:r>
            <a:r>
              <a:rPr lang="en-US" sz="1600" kern="1200" dirty="0">
                <a:latin typeface="Arial" panose="020B0604020202020204" pitchFamily="34" charset="0"/>
                <a:cs typeface="Arial" panose="020B0604020202020204" pitchFamily="34" charset="0"/>
              </a:rPr>
              <a:t>this song or poem?</a:t>
            </a:r>
          </a:p>
        </p:txBody>
      </p:sp>
      <p:grpSp>
        <p:nvGrpSpPr>
          <p:cNvPr id="17" name="Group 16">
            <a:extLst>
              <a:ext uri="{FF2B5EF4-FFF2-40B4-BE49-F238E27FC236}">
                <a16:creationId xmlns:a16="http://schemas.microsoft.com/office/drawing/2014/main" id="{427D109E-C691-4FBE-ACAD-9C867F24CC39}"/>
              </a:ext>
            </a:extLst>
          </p:cNvPr>
          <p:cNvGrpSpPr/>
          <p:nvPr/>
        </p:nvGrpSpPr>
        <p:grpSpPr>
          <a:xfrm>
            <a:off x="909240" y="3357823"/>
            <a:ext cx="947066" cy="947066"/>
            <a:chOff x="4310381" y="0"/>
            <a:chExt cx="1338556" cy="1338556"/>
          </a:xfrm>
        </p:grpSpPr>
        <p:sp>
          <p:nvSpPr>
            <p:cNvPr id="18" name="Oval 17">
              <a:extLst>
                <a:ext uri="{FF2B5EF4-FFF2-40B4-BE49-F238E27FC236}">
                  <a16:creationId xmlns:a16="http://schemas.microsoft.com/office/drawing/2014/main" id="{97F76B42-D13C-4264-BD09-7A9824452DE1}"/>
                </a:ext>
                <a:ext uri="{C183D7F6-B498-43B3-948B-1728B52AA6E4}">
                  <adec:decorative xmlns:adec="http://schemas.microsoft.com/office/drawing/2017/decorative" val="1"/>
                </a:ext>
              </a:extLst>
            </p:cNvPr>
            <p:cNvSpPr/>
            <p:nvPr/>
          </p:nvSpPr>
          <p:spPr>
            <a:xfrm>
              <a:off x="4310381" y="0"/>
              <a:ext cx="1338556" cy="1338556"/>
            </a:xfrm>
            <a:prstGeom prst="ellipse">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9" name="Oval 6">
              <a:extLst>
                <a:ext uri="{FF2B5EF4-FFF2-40B4-BE49-F238E27FC236}">
                  <a16:creationId xmlns:a16="http://schemas.microsoft.com/office/drawing/2014/main" id="{00EE540E-2AEF-451C-A0A8-FCBC68BA074D}"/>
                </a:ext>
                <a:ext uri="{C183D7F6-B498-43B3-948B-1728B52AA6E4}">
                  <adec:decorative xmlns:adec="http://schemas.microsoft.com/office/drawing/2017/decorative" val="1"/>
                </a:ext>
              </a:extLst>
            </p:cNvPr>
            <p:cNvSpPr txBox="1"/>
            <p:nvPr/>
          </p:nvSpPr>
          <p:spPr>
            <a:xfrm>
              <a:off x="4506408" y="196027"/>
              <a:ext cx="946502" cy="946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1400" kern="1200" dirty="0"/>
                <a:t>Question  </a:t>
              </a:r>
              <a:r>
                <a:rPr lang="en-US" sz="1400" dirty="0"/>
                <a:t>4</a:t>
              </a:r>
              <a:endParaRPr lang="en-US" sz="1400" kern="1200" dirty="0"/>
            </a:p>
          </p:txBody>
        </p:sp>
      </p:grpSp>
      <p:sp>
        <p:nvSpPr>
          <p:cNvPr id="9" name="TextBox 8">
            <a:extLst>
              <a:ext uri="{FF2B5EF4-FFF2-40B4-BE49-F238E27FC236}">
                <a16:creationId xmlns:a16="http://schemas.microsoft.com/office/drawing/2014/main" id="{F29C6183-B1CC-43D9-A8B6-C4587F2DBF5E}"/>
              </a:ext>
            </a:extLst>
          </p:cNvPr>
          <p:cNvSpPr txBox="1"/>
          <p:nvPr/>
        </p:nvSpPr>
        <p:spPr>
          <a:xfrm>
            <a:off x="2275908" y="3638967"/>
            <a:ext cx="8868157" cy="10544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71120" rIns="71120" bIns="71120" numCol="1" spcCol="1270" anchor="t" anchorCtr="0">
            <a:noAutofit/>
          </a:bodyPr>
          <a:lstStyle/>
          <a:p>
            <a:pPr marL="0" lvl="0" indent="0" algn="l" defTabSz="4445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What current event could the song or poem relate to? </a:t>
            </a:r>
          </a:p>
        </p:txBody>
      </p:sp>
      <p:sp>
        <p:nvSpPr>
          <p:cNvPr id="20" name="Slide Number Placeholder 19">
            <a:extLst>
              <a:ext uri="{FF2B5EF4-FFF2-40B4-BE49-F238E27FC236}">
                <a16:creationId xmlns:a16="http://schemas.microsoft.com/office/drawing/2014/main" id="{57BAEA03-10CD-408B-9DBD-00B6E008DF8C}"/>
              </a:ext>
            </a:extLst>
          </p:cNvPr>
          <p:cNvSpPr>
            <a:spLocks noGrp="1"/>
          </p:cNvSpPr>
          <p:nvPr>
            <p:ph type="sldNum" sz="quarter" idx="12"/>
          </p:nvPr>
        </p:nvSpPr>
        <p:spPr/>
        <p:txBody>
          <a:bodyPr/>
          <a:lstStyle/>
          <a:p>
            <a:fld id="{0FF54DE5-C571-48E8-A5BC-B369434E2F44}" type="slidenum">
              <a:rPr lang="en-US" smtClean="0"/>
              <a:t>7</a:t>
            </a:fld>
            <a:endParaRPr lang="en-US"/>
          </a:p>
        </p:txBody>
      </p:sp>
    </p:spTree>
    <p:extLst>
      <p:ext uri="{BB962C8B-B14F-4D97-AF65-F5344CB8AC3E}">
        <p14:creationId xmlns:p14="http://schemas.microsoft.com/office/powerpoint/2010/main" val="459808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CDDBB83-77C1-4099-A0AA-289882E745E2}">
  <ds:schemaRefs>
    <ds:schemaRef ds:uri="http://www.w3.org/XML/1998/namespace"/>
    <ds:schemaRef ds:uri="http://purl.org/dc/elements/1.1/"/>
    <ds:schemaRef ds:uri="http://schemas.openxmlformats.org/package/2006/metadata/core-properties"/>
    <ds:schemaRef ds:uri="4873beb7-5857-4685-be1f-d57550cc96cc"/>
    <ds:schemaRef ds:uri="http://purl.org/dc/dcmitype/"/>
    <ds:schemaRef ds:uri="http://schemas.microsoft.com/office/2006/documentManagement/types"/>
    <ds:schemaRef ds:uri="http://schemas.microsoft.com/office/2006/metadata/properties"/>
    <ds:schemaRef ds:uri="http://schemas.microsoft.com/office/infopath/2007/PartnerControls"/>
    <ds:schemaRef ds:uri="http://purl.org/dc/terms/"/>
  </ds:schemaRefs>
</ds:datastoreItem>
</file>

<file path=customXml/itemProps3.xml><?xml version="1.0" encoding="utf-8"?>
<ds:datastoreItem xmlns:ds="http://schemas.openxmlformats.org/officeDocument/2006/customXml" ds:itemID="{561E720F-F05D-4536-9C34-0CFCED65D3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1909</TotalTime>
  <Words>733</Words>
  <Application>Microsoft Office PowerPoint</Application>
  <PresentationFormat>Widescreen</PresentationFormat>
  <Paragraphs>51</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Cambria</vt:lpstr>
      <vt:lpstr>Euphemia</vt:lpstr>
      <vt:lpstr>Office Theme</vt:lpstr>
      <vt:lpstr>PowerPoint Presentation</vt:lpstr>
      <vt:lpstr>Songs with Social Influence Grades 9-12 </vt:lpstr>
      <vt:lpstr>PowerPoint Presentation</vt:lpstr>
      <vt:lpstr>PowerPoint Presentation</vt:lpstr>
      <vt:lpstr>Songs with Social Influence  Make a selection from the list below or choose your own song / poem for the assignment. </vt:lpstr>
      <vt:lpstr>Find the lyrics from the song or poem you selected, then answer questions 1-4.</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Songs with Social Influence</dc:title>
  <dc:subject>Grade 9-12 Lesson Plan</dc:subject>
  <dc:creator>Carl Sandburg Home NHS</dc:creator>
  <cp:keywords>education, Carl Sandburg, music, social justice</cp:keywords>
  <cp:lastModifiedBy>Perschall, Sarah</cp:lastModifiedBy>
  <cp:revision>23</cp:revision>
  <dcterms:created xsi:type="dcterms:W3CDTF">2020-07-08T15:05:45Z</dcterms:created>
  <dcterms:modified xsi:type="dcterms:W3CDTF">2020-08-10T15:41:51Z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